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5" r:id="rId1"/>
    <p:sldMasterId id="2147483704" r:id="rId2"/>
  </p:sldMasterIdLst>
  <p:notesMasterIdLst>
    <p:notesMasterId r:id="rId34"/>
  </p:notesMasterIdLst>
  <p:handoutMasterIdLst>
    <p:handoutMasterId r:id="rId35"/>
  </p:handoutMasterIdLst>
  <p:sldIdLst>
    <p:sldId id="577" r:id="rId3"/>
    <p:sldId id="648" r:id="rId4"/>
    <p:sldId id="653" r:id="rId5"/>
    <p:sldId id="650" r:id="rId6"/>
    <p:sldId id="549" r:id="rId7"/>
    <p:sldId id="626" r:id="rId8"/>
    <p:sldId id="627" r:id="rId9"/>
    <p:sldId id="629" r:id="rId10"/>
    <p:sldId id="630" r:id="rId11"/>
    <p:sldId id="628" r:id="rId12"/>
    <p:sldId id="652" r:id="rId13"/>
    <p:sldId id="632" r:id="rId14"/>
    <p:sldId id="636" r:id="rId15"/>
    <p:sldId id="594" r:id="rId16"/>
    <p:sldId id="654" r:id="rId17"/>
    <p:sldId id="646" r:id="rId18"/>
    <p:sldId id="639" r:id="rId19"/>
    <p:sldId id="640" r:id="rId20"/>
    <p:sldId id="633" r:id="rId21"/>
    <p:sldId id="655" r:id="rId22"/>
    <p:sldId id="638" r:id="rId23"/>
    <p:sldId id="508" r:id="rId24"/>
    <p:sldId id="558" r:id="rId25"/>
    <p:sldId id="634" r:id="rId26"/>
    <p:sldId id="651" r:id="rId27"/>
    <p:sldId id="637" r:id="rId28"/>
    <p:sldId id="641" r:id="rId29"/>
    <p:sldId id="642" r:id="rId30"/>
    <p:sldId id="635" r:id="rId31"/>
    <p:sldId id="564" r:id="rId32"/>
    <p:sldId id="580" r:id="rId33"/>
  </p:sldIdLst>
  <p:sldSz cx="9144000" cy="6858000" type="screen4x3"/>
  <p:notesSz cx="6797675" cy="9926638"/>
  <p:defaultTextStyle>
    <a:defPPr>
      <a:defRPr lang="en-US"/>
    </a:defPPr>
    <a:lvl1pPr algn="l" rtl="0" eaLnBrk="0" fontAlgn="base" hangingPunct="0">
      <a:spcBef>
        <a:spcPct val="0"/>
      </a:spcBef>
      <a:spcAft>
        <a:spcPct val="0"/>
      </a:spcAft>
      <a:defRPr sz="2400" b="1" kern="1200">
        <a:solidFill>
          <a:schemeClr val="tx1"/>
        </a:solidFill>
        <a:latin typeface="Lucida Grande" charset="0"/>
        <a:ea typeface="ＭＳ Ｐゴシック" charset="-128"/>
        <a:cs typeface="ＭＳ Ｐゴシック" charset="-128"/>
      </a:defRPr>
    </a:lvl1pPr>
    <a:lvl2pPr marL="457200" algn="l" rtl="0" eaLnBrk="0" fontAlgn="base" hangingPunct="0">
      <a:spcBef>
        <a:spcPct val="0"/>
      </a:spcBef>
      <a:spcAft>
        <a:spcPct val="0"/>
      </a:spcAft>
      <a:defRPr sz="2400" b="1" kern="1200">
        <a:solidFill>
          <a:schemeClr val="tx1"/>
        </a:solidFill>
        <a:latin typeface="Lucida Grande" charset="0"/>
        <a:ea typeface="ＭＳ Ｐゴシック" charset="-128"/>
        <a:cs typeface="ＭＳ Ｐゴシック" charset="-128"/>
      </a:defRPr>
    </a:lvl2pPr>
    <a:lvl3pPr marL="914400" algn="l" rtl="0" eaLnBrk="0" fontAlgn="base" hangingPunct="0">
      <a:spcBef>
        <a:spcPct val="0"/>
      </a:spcBef>
      <a:spcAft>
        <a:spcPct val="0"/>
      </a:spcAft>
      <a:defRPr sz="2400" b="1" kern="1200">
        <a:solidFill>
          <a:schemeClr val="tx1"/>
        </a:solidFill>
        <a:latin typeface="Lucida Grande" charset="0"/>
        <a:ea typeface="ＭＳ Ｐゴシック" charset="-128"/>
        <a:cs typeface="ＭＳ Ｐゴシック" charset="-128"/>
      </a:defRPr>
    </a:lvl3pPr>
    <a:lvl4pPr marL="1371600" algn="l" rtl="0" eaLnBrk="0" fontAlgn="base" hangingPunct="0">
      <a:spcBef>
        <a:spcPct val="0"/>
      </a:spcBef>
      <a:spcAft>
        <a:spcPct val="0"/>
      </a:spcAft>
      <a:defRPr sz="2400" b="1" kern="1200">
        <a:solidFill>
          <a:schemeClr val="tx1"/>
        </a:solidFill>
        <a:latin typeface="Lucida Grande" charset="0"/>
        <a:ea typeface="ＭＳ Ｐゴシック" charset="-128"/>
        <a:cs typeface="ＭＳ Ｐゴシック" charset="-128"/>
      </a:defRPr>
    </a:lvl4pPr>
    <a:lvl5pPr marL="1828800" algn="l" rtl="0" eaLnBrk="0" fontAlgn="base" hangingPunct="0">
      <a:spcBef>
        <a:spcPct val="0"/>
      </a:spcBef>
      <a:spcAft>
        <a:spcPct val="0"/>
      </a:spcAft>
      <a:defRPr sz="2400" b="1" kern="1200">
        <a:solidFill>
          <a:schemeClr val="tx1"/>
        </a:solidFill>
        <a:latin typeface="Lucida Grande" charset="0"/>
        <a:ea typeface="ＭＳ Ｐゴシック" charset="-128"/>
        <a:cs typeface="ＭＳ Ｐゴシック" charset="-128"/>
      </a:defRPr>
    </a:lvl5pPr>
    <a:lvl6pPr marL="2286000" algn="l" defTabSz="457200" rtl="0" eaLnBrk="1" latinLnBrk="0" hangingPunct="1">
      <a:defRPr sz="2400" b="1" kern="1200">
        <a:solidFill>
          <a:schemeClr val="tx1"/>
        </a:solidFill>
        <a:latin typeface="Lucida Grande" charset="0"/>
        <a:ea typeface="ＭＳ Ｐゴシック" charset="-128"/>
        <a:cs typeface="ＭＳ Ｐゴシック" charset="-128"/>
      </a:defRPr>
    </a:lvl6pPr>
    <a:lvl7pPr marL="2743200" algn="l" defTabSz="457200" rtl="0" eaLnBrk="1" latinLnBrk="0" hangingPunct="1">
      <a:defRPr sz="2400" b="1" kern="1200">
        <a:solidFill>
          <a:schemeClr val="tx1"/>
        </a:solidFill>
        <a:latin typeface="Lucida Grande" charset="0"/>
        <a:ea typeface="ＭＳ Ｐゴシック" charset="-128"/>
        <a:cs typeface="ＭＳ Ｐゴシック" charset="-128"/>
      </a:defRPr>
    </a:lvl7pPr>
    <a:lvl8pPr marL="3200400" algn="l" defTabSz="457200" rtl="0" eaLnBrk="1" latinLnBrk="0" hangingPunct="1">
      <a:defRPr sz="2400" b="1" kern="1200">
        <a:solidFill>
          <a:schemeClr val="tx1"/>
        </a:solidFill>
        <a:latin typeface="Lucida Grande" charset="0"/>
        <a:ea typeface="ＭＳ Ｐゴシック" charset="-128"/>
        <a:cs typeface="ＭＳ Ｐゴシック" charset="-128"/>
      </a:defRPr>
    </a:lvl8pPr>
    <a:lvl9pPr marL="3657600" algn="l" defTabSz="457200" rtl="0" eaLnBrk="1" latinLnBrk="0" hangingPunct="1">
      <a:defRPr sz="2400" b="1" kern="1200">
        <a:solidFill>
          <a:schemeClr val="tx1"/>
        </a:solidFill>
        <a:latin typeface="Lucida Grande"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432">
          <p15:clr>
            <a:srgbClr val="A4A3A4"/>
          </p15:clr>
        </p15:guide>
        <p15:guide id="2" pos="2880">
          <p15:clr>
            <a:srgbClr val="A4A3A4"/>
          </p15:clr>
        </p15:guide>
      </p15:sldGuideLst>
    </p:ext>
    <p:ext uri="{2D200454-40CA-4A62-9FC3-DE9A4176ACB9}">
      <p15:notesGuideLst xmlns:p15="http://schemas.microsoft.com/office/powerpoint/2012/main">
        <p15:guide id="1" orient="horz" pos="3126"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iqiang Zhang" initials="ZZ" lastIdx="1" clrIdx="0">
    <p:extLst>
      <p:ext uri="{19B8F6BF-5375-455C-9EA6-DF929625EA0E}">
        <p15:presenceInfo xmlns:p15="http://schemas.microsoft.com/office/powerpoint/2012/main" userId="S-1-5-21-1390067357-1993962763-725345543-5551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598C2"/>
    <a:srgbClr val="A51B1B"/>
    <a:srgbClr val="1E4786"/>
    <a:srgbClr val="213D8E"/>
    <a:srgbClr val="FFCC00"/>
    <a:srgbClr val="CC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BF2E5F-236F-FC45-A202-91DA2973D3A0}" v="7" dt="2024-04-22T14:32:30.036"/>
    <p1510:client id="{EF1D4BF8-D1B8-4A59-A34B-9C5B0CDE9EE5}" v="22" dt="2024-04-22T14:12:14.9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432"/>
        <p:guide pos="2880"/>
      </p:guideLst>
    </p:cSldViewPr>
  </p:slideViewPr>
  <p:notesViewPr>
    <p:cSldViewPr snapToGrid="0">
      <p:cViewPr>
        <p:scale>
          <a:sx n="1" d="2"/>
          <a:sy n="1" d="2"/>
        </p:scale>
        <p:origin x="0" y="0"/>
      </p:cViewPr>
      <p:guideLst>
        <p:guide orient="horz" pos="3126"/>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iqiang Zhang" userId="S::eenzzh@leeds.ac.uk::c9e11dfa-4dba-40e4-97ab-452449f9b611" providerId="AD" clId="Web-{7686E822-A992-3AF8-2667-89BDAE0DA14E}"/>
    <pc:docChg chg="modSld">
      <pc:chgData name="Zhiqiang Zhang" userId="S::eenzzh@leeds.ac.uk::c9e11dfa-4dba-40e4-97ab-452449f9b611" providerId="AD" clId="Web-{7686E822-A992-3AF8-2667-89BDAE0DA14E}" dt="2022-03-09T07:37:43.347" v="0" actId="1076"/>
      <pc:docMkLst>
        <pc:docMk/>
      </pc:docMkLst>
      <pc:sldChg chg="modSp">
        <pc:chgData name="Zhiqiang Zhang" userId="S::eenzzh@leeds.ac.uk::c9e11dfa-4dba-40e4-97ab-452449f9b611" providerId="AD" clId="Web-{7686E822-A992-3AF8-2667-89BDAE0DA14E}" dt="2022-03-09T07:37:43.347" v="0" actId="1076"/>
        <pc:sldMkLst>
          <pc:docMk/>
          <pc:sldMk cId="1256583216" sldId="580"/>
        </pc:sldMkLst>
        <pc:picChg chg="mod">
          <ac:chgData name="Zhiqiang Zhang" userId="S::eenzzh@leeds.ac.uk::c9e11dfa-4dba-40e4-97ab-452449f9b611" providerId="AD" clId="Web-{7686E822-A992-3AF8-2667-89BDAE0DA14E}" dt="2022-03-09T07:37:43.347" v="0" actId="1076"/>
          <ac:picMkLst>
            <pc:docMk/>
            <pc:sldMk cId="1256583216" sldId="580"/>
            <ac:picMk id="5" creationId="{D29D43CE-F2BB-4CAC-A4E3-7D6C19781CB1}"/>
          </ac:picMkLst>
        </pc:picChg>
      </pc:sldChg>
    </pc:docChg>
  </pc:docChgLst>
  <pc:docChgLst>
    <pc:chgData name="Zhiqiang Zhang" userId="c9e11dfa-4dba-40e4-97ab-452449f9b611" providerId="ADAL" clId="{EF1D4BF8-D1B8-4A59-A34B-9C5B0CDE9EE5}"/>
    <pc:docChg chg="undo custSel addSld modSld modNotesMaster modHandout">
      <pc:chgData name="Zhiqiang Zhang" userId="c9e11dfa-4dba-40e4-97ab-452449f9b611" providerId="ADAL" clId="{EF1D4BF8-D1B8-4A59-A34B-9C5B0CDE9EE5}" dt="2024-04-22T14:12:14.900" v="212"/>
      <pc:docMkLst>
        <pc:docMk/>
      </pc:docMkLst>
      <pc:sldChg chg="modSp mod">
        <pc:chgData name="Zhiqiang Zhang" userId="c9e11dfa-4dba-40e4-97ab-452449f9b611" providerId="ADAL" clId="{EF1D4BF8-D1B8-4A59-A34B-9C5B0CDE9EE5}" dt="2024-04-22T08:18:34.426" v="11" actId="20577"/>
        <pc:sldMkLst>
          <pc:docMk/>
          <pc:sldMk cId="2823464220" sldId="577"/>
        </pc:sldMkLst>
        <pc:spChg chg="mod">
          <ac:chgData name="Zhiqiang Zhang" userId="c9e11dfa-4dba-40e4-97ab-452449f9b611" providerId="ADAL" clId="{EF1D4BF8-D1B8-4A59-A34B-9C5B0CDE9EE5}" dt="2024-04-22T08:18:34.426" v="11" actId="20577"/>
          <ac:spMkLst>
            <pc:docMk/>
            <pc:sldMk cId="2823464220" sldId="577"/>
            <ac:spMk id="7" creationId="{00000000-0000-0000-0000-000000000000}"/>
          </ac:spMkLst>
        </pc:spChg>
      </pc:sldChg>
      <pc:sldChg chg="addSp delSp modSp">
        <pc:chgData name="Zhiqiang Zhang" userId="c9e11dfa-4dba-40e4-97ab-452449f9b611" providerId="ADAL" clId="{EF1D4BF8-D1B8-4A59-A34B-9C5B0CDE9EE5}" dt="2024-04-22T13:59:12.535" v="208" actId="478"/>
        <pc:sldMkLst>
          <pc:docMk/>
          <pc:sldMk cId="501945962" sldId="629"/>
        </pc:sldMkLst>
        <pc:spChg chg="add del mod">
          <ac:chgData name="Zhiqiang Zhang" userId="c9e11dfa-4dba-40e4-97ab-452449f9b611" providerId="ADAL" clId="{EF1D4BF8-D1B8-4A59-A34B-9C5B0CDE9EE5}" dt="2024-04-22T13:59:12.535" v="208" actId="478"/>
          <ac:spMkLst>
            <pc:docMk/>
            <pc:sldMk cId="501945962" sldId="629"/>
            <ac:spMk id="3" creationId="{EFB961C8-7157-FC47-2EFE-1FFC096E30AA}"/>
          </ac:spMkLst>
        </pc:spChg>
        <pc:picChg chg="add del mod">
          <ac:chgData name="Zhiqiang Zhang" userId="c9e11dfa-4dba-40e4-97ab-452449f9b611" providerId="ADAL" clId="{EF1D4BF8-D1B8-4A59-A34B-9C5B0CDE9EE5}" dt="2024-04-22T13:59:12.076" v="207"/>
          <ac:picMkLst>
            <pc:docMk/>
            <pc:sldMk cId="501945962" sldId="629"/>
            <ac:picMk id="1026" creationId="{EDC2D164-B523-93CC-BE8B-D8CBBD23B046}"/>
          </ac:picMkLst>
        </pc:picChg>
        <pc:picChg chg="add del">
          <ac:chgData name="Zhiqiang Zhang" userId="c9e11dfa-4dba-40e4-97ab-452449f9b611" providerId="ADAL" clId="{EF1D4BF8-D1B8-4A59-A34B-9C5B0CDE9EE5}" dt="2024-04-22T13:59:12.535" v="208" actId="478"/>
          <ac:picMkLst>
            <pc:docMk/>
            <pc:sldMk cId="501945962" sldId="629"/>
            <ac:picMk id="2050" creationId="{79223AF3-DC7A-46B0-875C-4510D1469170}"/>
          </ac:picMkLst>
        </pc:picChg>
      </pc:sldChg>
      <pc:sldChg chg="addSp modSp new mod">
        <pc:chgData name="Zhiqiang Zhang" userId="c9e11dfa-4dba-40e4-97ab-452449f9b611" providerId="ADAL" clId="{EF1D4BF8-D1B8-4A59-A34B-9C5B0CDE9EE5}" dt="2024-04-22T13:59:58.430" v="209" actId="313"/>
        <pc:sldMkLst>
          <pc:docMk/>
          <pc:sldMk cId="2411975274" sldId="652"/>
        </pc:sldMkLst>
        <pc:spChg chg="mod">
          <ac:chgData name="Zhiqiang Zhang" userId="c9e11dfa-4dba-40e4-97ab-452449f9b611" providerId="ADAL" clId="{EF1D4BF8-D1B8-4A59-A34B-9C5B0CDE9EE5}" dt="2024-04-22T08:42:47.379" v="127" actId="20577"/>
          <ac:spMkLst>
            <pc:docMk/>
            <pc:sldMk cId="2411975274" sldId="652"/>
            <ac:spMk id="2" creationId="{A34BA8E9-6293-52AA-569D-03E74959F571}"/>
          </ac:spMkLst>
        </pc:spChg>
        <pc:spChg chg="mod">
          <ac:chgData name="Zhiqiang Zhang" userId="c9e11dfa-4dba-40e4-97ab-452449f9b611" providerId="ADAL" clId="{EF1D4BF8-D1B8-4A59-A34B-9C5B0CDE9EE5}" dt="2024-04-22T13:59:58.430" v="209" actId="313"/>
          <ac:spMkLst>
            <pc:docMk/>
            <pc:sldMk cId="2411975274" sldId="652"/>
            <ac:spMk id="3" creationId="{C77BA1F3-8010-E0DA-D3FC-B6108A2B3D1D}"/>
          </ac:spMkLst>
        </pc:spChg>
        <pc:picChg chg="add mod">
          <ac:chgData name="Zhiqiang Zhang" userId="c9e11dfa-4dba-40e4-97ab-452449f9b611" providerId="ADAL" clId="{EF1D4BF8-D1B8-4A59-A34B-9C5B0CDE9EE5}" dt="2024-04-22T08:43:21.635" v="131"/>
          <ac:picMkLst>
            <pc:docMk/>
            <pc:sldMk cId="2411975274" sldId="652"/>
            <ac:picMk id="4" creationId="{F959FCA5-1E60-DD19-1840-5118B94FFC26}"/>
          </ac:picMkLst>
        </pc:picChg>
      </pc:sldChg>
      <pc:sldChg chg="addSp modSp new mod">
        <pc:chgData name="Zhiqiang Zhang" userId="c9e11dfa-4dba-40e4-97ab-452449f9b611" providerId="ADAL" clId="{EF1D4BF8-D1B8-4A59-A34B-9C5B0CDE9EE5}" dt="2024-04-22T08:42:10.139" v="116" actId="14100"/>
        <pc:sldMkLst>
          <pc:docMk/>
          <pc:sldMk cId="1873322623" sldId="653"/>
        </pc:sldMkLst>
        <pc:spChg chg="mod">
          <ac:chgData name="Zhiqiang Zhang" userId="c9e11dfa-4dba-40e4-97ab-452449f9b611" providerId="ADAL" clId="{EF1D4BF8-D1B8-4A59-A34B-9C5B0CDE9EE5}" dt="2024-04-22T08:40:06.479" v="113" actId="20577"/>
          <ac:spMkLst>
            <pc:docMk/>
            <pc:sldMk cId="1873322623" sldId="653"/>
            <ac:spMk id="2" creationId="{4AAB528F-40E7-AFF1-6EF7-7D56B370FF21}"/>
          </ac:spMkLst>
        </pc:spChg>
        <pc:spChg chg="mod">
          <ac:chgData name="Zhiqiang Zhang" userId="c9e11dfa-4dba-40e4-97ab-452449f9b611" providerId="ADAL" clId="{EF1D4BF8-D1B8-4A59-A34B-9C5B0CDE9EE5}" dt="2024-04-22T08:40:00.515" v="103" actId="20577"/>
          <ac:spMkLst>
            <pc:docMk/>
            <pc:sldMk cId="1873322623" sldId="653"/>
            <ac:spMk id="3" creationId="{C9DDF977-6655-BBF4-C6F1-7CCB48E06EEF}"/>
          </ac:spMkLst>
        </pc:spChg>
        <pc:picChg chg="add mod">
          <ac:chgData name="Zhiqiang Zhang" userId="c9e11dfa-4dba-40e4-97ab-452449f9b611" providerId="ADAL" clId="{EF1D4BF8-D1B8-4A59-A34B-9C5B0CDE9EE5}" dt="2024-04-22T08:42:10.139" v="116" actId="14100"/>
          <ac:picMkLst>
            <pc:docMk/>
            <pc:sldMk cId="1873322623" sldId="653"/>
            <ac:picMk id="5" creationId="{B12FE66A-308C-16ED-C40D-AF371611E2B2}"/>
          </ac:picMkLst>
        </pc:picChg>
      </pc:sldChg>
      <pc:sldChg chg="addSp modSp new mod">
        <pc:chgData name="Zhiqiang Zhang" userId="c9e11dfa-4dba-40e4-97ab-452449f9b611" providerId="ADAL" clId="{EF1D4BF8-D1B8-4A59-A34B-9C5B0CDE9EE5}" dt="2024-04-22T08:47:35.887" v="156" actId="1076"/>
        <pc:sldMkLst>
          <pc:docMk/>
          <pc:sldMk cId="1316486347" sldId="654"/>
        </pc:sldMkLst>
        <pc:spChg chg="mod">
          <ac:chgData name="Zhiqiang Zhang" userId="c9e11dfa-4dba-40e4-97ab-452449f9b611" providerId="ADAL" clId="{EF1D4BF8-D1B8-4A59-A34B-9C5B0CDE9EE5}" dt="2024-04-22T08:47:28.271" v="153" actId="20577"/>
          <ac:spMkLst>
            <pc:docMk/>
            <pc:sldMk cId="1316486347" sldId="654"/>
            <ac:spMk id="2" creationId="{038E8A9D-53DB-6EF0-6A21-2D070BF0A55A}"/>
          </ac:spMkLst>
        </pc:spChg>
        <pc:picChg chg="add mod">
          <ac:chgData name="Zhiqiang Zhang" userId="c9e11dfa-4dba-40e4-97ab-452449f9b611" providerId="ADAL" clId="{EF1D4BF8-D1B8-4A59-A34B-9C5B0CDE9EE5}" dt="2024-04-22T08:47:35.887" v="156" actId="1076"/>
          <ac:picMkLst>
            <pc:docMk/>
            <pc:sldMk cId="1316486347" sldId="654"/>
            <ac:picMk id="1026" creationId="{C7BC08B7-4AF7-89F1-36D0-08C3E60D44F6}"/>
          </ac:picMkLst>
        </pc:picChg>
      </pc:sldChg>
      <pc:sldChg chg="addSp modSp new mod">
        <pc:chgData name="Zhiqiang Zhang" userId="c9e11dfa-4dba-40e4-97ab-452449f9b611" providerId="ADAL" clId="{EF1D4BF8-D1B8-4A59-A34B-9C5B0CDE9EE5}" dt="2024-04-22T14:01:45.740" v="211" actId="1076"/>
        <pc:sldMkLst>
          <pc:docMk/>
          <pc:sldMk cId="1019146373" sldId="655"/>
        </pc:sldMkLst>
        <pc:spChg chg="mod">
          <ac:chgData name="Zhiqiang Zhang" userId="c9e11dfa-4dba-40e4-97ab-452449f9b611" providerId="ADAL" clId="{EF1D4BF8-D1B8-4A59-A34B-9C5B0CDE9EE5}" dt="2024-04-22T08:50:44.288" v="196" actId="20577"/>
          <ac:spMkLst>
            <pc:docMk/>
            <pc:sldMk cId="1019146373" sldId="655"/>
            <ac:spMk id="2" creationId="{9E5563B5-441D-ACC5-7262-ED5CE2E662E8}"/>
          </ac:spMkLst>
        </pc:spChg>
        <pc:picChg chg="add mod">
          <ac:chgData name="Zhiqiang Zhang" userId="c9e11dfa-4dba-40e4-97ab-452449f9b611" providerId="ADAL" clId="{EF1D4BF8-D1B8-4A59-A34B-9C5B0CDE9EE5}" dt="2024-04-22T14:01:45.740" v="211" actId="1076"/>
          <ac:picMkLst>
            <pc:docMk/>
            <pc:sldMk cId="1019146373" sldId="655"/>
            <ac:picMk id="4" creationId="{D88EC56C-47BD-1D95-A1E8-9B50382FD402}"/>
          </ac:picMkLst>
        </pc:picChg>
      </pc:sldChg>
    </pc:docChg>
  </pc:docChgLst>
  <pc:docChgLst>
    <pc:chgData name="Zhiqiang Zhang" userId="c9e11dfa-4dba-40e4-97ab-452449f9b611" providerId="ADAL" clId="{EEBF2E5F-236F-FC45-A202-91DA2973D3A0}"/>
    <pc:docChg chg="modSld">
      <pc:chgData name="Zhiqiang Zhang" userId="c9e11dfa-4dba-40e4-97ab-452449f9b611" providerId="ADAL" clId="{EEBF2E5F-236F-FC45-A202-91DA2973D3A0}" dt="2024-04-22T14:32:30.035" v="6" actId="167"/>
      <pc:docMkLst>
        <pc:docMk/>
      </pc:docMkLst>
      <pc:sldChg chg="addSp modSp mod">
        <pc:chgData name="Zhiqiang Zhang" userId="c9e11dfa-4dba-40e4-97ab-452449f9b611" providerId="ADAL" clId="{EEBF2E5F-236F-FC45-A202-91DA2973D3A0}" dt="2024-04-22T14:32:30.035" v="6" actId="167"/>
        <pc:sldMkLst>
          <pc:docMk/>
          <pc:sldMk cId="1316486347" sldId="654"/>
        </pc:sldMkLst>
        <pc:picChg chg="add mod modCrop">
          <ac:chgData name="Zhiqiang Zhang" userId="c9e11dfa-4dba-40e4-97ab-452449f9b611" providerId="ADAL" clId="{EEBF2E5F-236F-FC45-A202-91DA2973D3A0}" dt="2024-04-22T14:32:30.035" v="6" actId="167"/>
          <ac:picMkLst>
            <pc:docMk/>
            <pc:sldMk cId="1316486347" sldId="654"/>
            <ac:picMk id="4" creationId="{3664ABE0-A273-25D8-49D4-FE8D44332F32}"/>
          </ac:picMkLst>
        </pc:picChg>
        <pc:picChg chg="mod">
          <ac:chgData name="Zhiqiang Zhang" userId="c9e11dfa-4dba-40e4-97ab-452449f9b611" providerId="ADAL" clId="{EEBF2E5F-236F-FC45-A202-91DA2973D3A0}" dt="2024-04-22T14:32:18.427" v="5" actId="1076"/>
          <ac:picMkLst>
            <pc:docMk/>
            <pc:sldMk cId="1316486347" sldId="654"/>
            <ac:picMk id="1026" creationId="{C7BC08B7-4AF7-89F1-36D0-08C3E60D44F6}"/>
          </ac:picMkLst>
        </pc:picChg>
      </pc:sldChg>
    </pc:docChg>
  </pc:docChgLst>
  <pc:docChgLst>
    <pc:chgData name="Zhiqiang Zhang" userId="c9e11dfa-4dba-40e4-97ab-452449f9b611" providerId="ADAL" clId="{25F5954E-CC32-437A-87D2-40397C78FAC0}"/>
    <pc:docChg chg="modSld">
      <pc:chgData name="Zhiqiang Zhang" userId="c9e11dfa-4dba-40e4-97ab-452449f9b611" providerId="ADAL" clId="{25F5954E-CC32-437A-87D2-40397C78FAC0}" dt="2023-03-11T12:21:36.398" v="0"/>
      <pc:docMkLst>
        <pc:docMk/>
      </pc:docMkLst>
      <pc:sldChg chg="modNotesTx">
        <pc:chgData name="Zhiqiang Zhang" userId="c9e11dfa-4dba-40e4-97ab-452449f9b611" providerId="ADAL" clId="{25F5954E-CC32-437A-87D2-40397C78FAC0}" dt="2023-03-11T12:21:36.398" v="0"/>
        <pc:sldMkLst>
          <pc:docMk/>
          <pc:sldMk cId="475224768" sldId="648"/>
        </pc:sldMkLst>
      </pc:sldChg>
    </pc:docChg>
  </pc:docChgLst>
  <pc:docChgLst>
    <pc:chgData name="Zhiqiang Zhang" userId="c9e11dfa-4dba-40e4-97ab-452449f9b611" providerId="ADAL" clId="{FA9BB27C-046D-4AB2-A3E8-3AB57EF3DFBE}"/>
    <pc:docChg chg="custSel modSld sldOrd">
      <pc:chgData name="Zhiqiang Zhang" userId="c9e11dfa-4dba-40e4-97ab-452449f9b611" providerId="ADAL" clId="{FA9BB27C-046D-4AB2-A3E8-3AB57EF3DFBE}" dt="2023-03-19T15:23:11.565" v="93"/>
      <pc:docMkLst>
        <pc:docMk/>
      </pc:docMkLst>
      <pc:sldChg chg="modNotesTx">
        <pc:chgData name="Zhiqiang Zhang" userId="c9e11dfa-4dba-40e4-97ab-452449f9b611" providerId="ADAL" clId="{FA9BB27C-046D-4AB2-A3E8-3AB57EF3DFBE}" dt="2023-03-14T10:41:47.233" v="51" actId="20577"/>
        <pc:sldMkLst>
          <pc:docMk/>
          <pc:sldMk cId="353775154" sldId="549"/>
        </pc:sldMkLst>
      </pc:sldChg>
      <pc:sldChg chg="modSp mod">
        <pc:chgData name="Zhiqiang Zhang" userId="c9e11dfa-4dba-40e4-97ab-452449f9b611" providerId="ADAL" clId="{FA9BB27C-046D-4AB2-A3E8-3AB57EF3DFBE}" dt="2023-03-14T14:46:25.706" v="91" actId="1036"/>
        <pc:sldMkLst>
          <pc:docMk/>
          <pc:sldMk cId="247657524" sldId="558"/>
        </pc:sldMkLst>
        <pc:picChg chg="mod">
          <ac:chgData name="Zhiqiang Zhang" userId="c9e11dfa-4dba-40e4-97ab-452449f9b611" providerId="ADAL" clId="{FA9BB27C-046D-4AB2-A3E8-3AB57EF3DFBE}" dt="2023-03-14T14:46:25.706" v="91" actId="1036"/>
          <ac:picMkLst>
            <pc:docMk/>
            <pc:sldMk cId="247657524" sldId="558"/>
            <ac:picMk id="4" creationId="{00000000-0000-0000-0000-000000000000}"/>
          </ac:picMkLst>
        </pc:picChg>
      </pc:sldChg>
      <pc:sldChg chg="modSp mod">
        <pc:chgData name="Zhiqiang Zhang" userId="c9e11dfa-4dba-40e4-97ab-452449f9b611" providerId="ADAL" clId="{FA9BB27C-046D-4AB2-A3E8-3AB57EF3DFBE}" dt="2023-03-14T10:52:41.293" v="89" actId="1076"/>
        <pc:sldMkLst>
          <pc:docMk/>
          <pc:sldMk cId="1256583216" sldId="580"/>
        </pc:sldMkLst>
        <pc:picChg chg="mod">
          <ac:chgData name="Zhiqiang Zhang" userId="c9e11dfa-4dba-40e4-97ab-452449f9b611" providerId="ADAL" clId="{FA9BB27C-046D-4AB2-A3E8-3AB57EF3DFBE}" dt="2023-03-14T10:52:41.293" v="89" actId="1076"/>
          <ac:picMkLst>
            <pc:docMk/>
            <pc:sldMk cId="1256583216" sldId="580"/>
            <ac:picMk id="5" creationId="{D29D43CE-F2BB-4CAC-A4E3-7D6C19781CB1}"/>
          </ac:picMkLst>
        </pc:picChg>
      </pc:sldChg>
      <pc:sldChg chg="modNotesTx">
        <pc:chgData name="Zhiqiang Zhang" userId="c9e11dfa-4dba-40e4-97ab-452449f9b611" providerId="ADAL" clId="{FA9BB27C-046D-4AB2-A3E8-3AB57EF3DFBE}" dt="2023-03-14T10:42:03.632" v="77" actId="20577"/>
        <pc:sldMkLst>
          <pc:docMk/>
          <pc:sldMk cId="1228960743" sldId="626"/>
        </pc:sldMkLst>
      </pc:sldChg>
      <pc:sldChg chg="modSp mod">
        <pc:chgData name="Zhiqiang Zhang" userId="c9e11dfa-4dba-40e4-97ab-452449f9b611" providerId="ADAL" clId="{FA9BB27C-046D-4AB2-A3E8-3AB57EF3DFBE}" dt="2023-03-14T10:44:20.418" v="78" actId="20577"/>
        <pc:sldMkLst>
          <pc:docMk/>
          <pc:sldMk cId="501945962" sldId="629"/>
        </pc:sldMkLst>
        <pc:spChg chg="mod">
          <ac:chgData name="Zhiqiang Zhang" userId="c9e11dfa-4dba-40e4-97ab-452449f9b611" providerId="ADAL" clId="{FA9BB27C-046D-4AB2-A3E8-3AB57EF3DFBE}" dt="2023-03-14T10:44:20.418" v="78" actId="20577"/>
          <ac:spMkLst>
            <pc:docMk/>
            <pc:sldMk cId="501945962" sldId="629"/>
            <ac:spMk id="2" creationId="{F9035505-BF13-4C1E-96A3-D26770E267AD}"/>
          </ac:spMkLst>
        </pc:spChg>
      </pc:sldChg>
      <pc:sldChg chg="modSp">
        <pc:chgData name="Zhiqiang Zhang" userId="c9e11dfa-4dba-40e4-97ab-452449f9b611" providerId="ADAL" clId="{FA9BB27C-046D-4AB2-A3E8-3AB57EF3DFBE}" dt="2023-03-14T10:49:19.423" v="81" actId="1076"/>
        <pc:sldMkLst>
          <pc:docMk/>
          <pc:sldMk cId="1248326008" sldId="633"/>
        </pc:sldMkLst>
        <pc:picChg chg="mod">
          <ac:chgData name="Zhiqiang Zhang" userId="c9e11dfa-4dba-40e4-97ab-452449f9b611" providerId="ADAL" clId="{FA9BB27C-046D-4AB2-A3E8-3AB57EF3DFBE}" dt="2023-03-14T10:49:19.423" v="81" actId="1076"/>
          <ac:picMkLst>
            <pc:docMk/>
            <pc:sldMk cId="1248326008" sldId="633"/>
            <ac:picMk id="1030" creationId="{0D527E10-534E-44EE-986F-B7C7EAF1FAC9}"/>
          </ac:picMkLst>
        </pc:picChg>
      </pc:sldChg>
      <pc:sldChg chg="modSp">
        <pc:chgData name="Zhiqiang Zhang" userId="c9e11dfa-4dba-40e4-97ab-452449f9b611" providerId="ADAL" clId="{FA9BB27C-046D-4AB2-A3E8-3AB57EF3DFBE}" dt="2023-03-14T10:51:39.115" v="88" actId="1076"/>
        <pc:sldMkLst>
          <pc:docMk/>
          <pc:sldMk cId="1692647384" sldId="637"/>
        </pc:sldMkLst>
        <pc:picChg chg="mod">
          <ac:chgData name="Zhiqiang Zhang" userId="c9e11dfa-4dba-40e4-97ab-452449f9b611" providerId="ADAL" clId="{FA9BB27C-046D-4AB2-A3E8-3AB57EF3DFBE}" dt="2023-03-14T10:51:39.115" v="88" actId="1076"/>
          <ac:picMkLst>
            <pc:docMk/>
            <pc:sldMk cId="1692647384" sldId="637"/>
            <ac:picMk id="5124" creationId="{ADA65D96-A52E-4933-98FB-D34C456B5190}"/>
          </ac:picMkLst>
        </pc:picChg>
      </pc:sldChg>
      <pc:sldChg chg="modSp ord">
        <pc:chgData name="Zhiqiang Zhang" userId="c9e11dfa-4dba-40e4-97ab-452449f9b611" providerId="ADAL" clId="{FA9BB27C-046D-4AB2-A3E8-3AB57EF3DFBE}" dt="2023-03-19T15:23:11.565" v="93"/>
        <pc:sldMkLst>
          <pc:docMk/>
          <pc:sldMk cId="3033308127" sldId="638"/>
        </pc:sldMkLst>
        <pc:picChg chg="mod">
          <ac:chgData name="Zhiqiang Zhang" userId="c9e11dfa-4dba-40e4-97ab-452449f9b611" providerId="ADAL" clId="{FA9BB27C-046D-4AB2-A3E8-3AB57EF3DFBE}" dt="2023-03-14T10:49:29.426" v="83" actId="1076"/>
          <ac:picMkLst>
            <pc:docMk/>
            <pc:sldMk cId="3033308127" sldId="638"/>
            <ac:picMk id="4" creationId="{83086985-0F41-4AB1-9B9B-7CF495402B88}"/>
          </ac:picMkLst>
        </pc:picChg>
        <pc:picChg chg="mod">
          <ac:chgData name="Zhiqiang Zhang" userId="c9e11dfa-4dba-40e4-97ab-452449f9b611" providerId="ADAL" clId="{FA9BB27C-046D-4AB2-A3E8-3AB57EF3DFBE}" dt="2023-03-14T10:49:31.359" v="85" actId="1076"/>
          <ac:picMkLst>
            <pc:docMk/>
            <pc:sldMk cId="3033308127" sldId="638"/>
            <ac:picMk id="6150" creationId="{BB8D75CF-D0C2-4F18-933A-B19AA139998E}"/>
          </ac:picMkLst>
        </pc:picChg>
      </pc:sldChg>
      <pc:sldChg chg="modNotesTx">
        <pc:chgData name="Zhiqiang Zhang" userId="c9e11dfa-4dba-40e4-97ab-452449f9b611" providerId="ADAL" clId="{FA9BB27C-046D-4AB2-A3E8-3AB57EF3DFBE}" dt="2023-03-14T10:29:53.012" v="22"/>
        <pc:sldMkLst>
          <pc:docMk/>
          <pc:sldMk cId="3137186925" sldId="65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45862" cy="495793"/>
          </a:xfrm>
          <a:prstGeom prst="rect">
            <a:avLst/>
          </a:prstGeom>
        </p:spPr>
        <p:txBody>
          <a:bodyPr vert="horz" lIns="88205" tIns="44102" rIns="88205" bIns="44102" rtlCol="0"/>
          <a:lstStyle>
            <a:lvl1pPr algn="l">
              <a:defRPr sz="1200"/>
            </a:lvl1pPr>
          </a:lstStyle>
          <a:p>
            <a:endParaRPr lang="en-GB"/>
          </a:p>
        </p:txBody>
      </p:sp>
      <p:sp>
        <p:nvSpPr>
          <p:cNvPr id="3" name="Date Placeholder 2"/>
          <p:cNvSpPr>
            <a:spLocks noGrp="1"/>
          </p:cNvSpPr>
          <p:nvPr>
            <p:ph type="dt" sz="quarter" idx="1"/>
          </p:nvPr>
        </p:nvSpPr>
        <p:spPr>
          <a:xfrm>
            <a:off x="3850296" y="2"/>
            <a:ext cx="2945862" cy="495793"/>
          </a:xfrm>
          <a:prstGeom prst="rect">
            <a:avLst/>
          </a:prstGeom>
        </p:spPr>
        <p:txBody>
          <a:bodyPr vert="horz" lIns="88205" tIns="44102" rIns="88205" bIns="44102" rtlCol="0"/>
          <a:lstStyle>
            <a:lvl1pPr algn="r">
              <a:defRPr sz="1200"/>
            </a:lvl1pPr>
          </a:lstStyle>
          <a:p>
            <a:fld id="{C5B27C7E-EF25-4787-9DFC-7503EE361F14}" type="datetimeFigureOut">
              <a:rPr lang="en-GB" smtClean="0"/>
              <a:pPr/>
              <a:t>22/04/2024</a:t>
            </a:fld>
            <a:endParaRPr lang="en-GB"/>
          </a:p>
        </p:txBody>
      </p:sp>
      <p:sp>
        <p:nvSpPr>
          <p:cNvPr id="4" name="Footer Placeholder 3"/>
          <p:cNvSpPr>
            <a:spLocks noGrp="1"/>
          </p:cNvSpPr>
          <p:nvPr>
            <p:ph type="ftr" sz="quarter" idx="2"/>
          </p:nvPr>
        </p:nvSpPr>
        <p:spPr>
          <a:xfrm>
            <a:off x="0" y="9429307"/>
            <a:ext cx="2945862" cy="495793"/>
          </a:xfrm>
          <a:prstGeom prst="rect">
            <a:avLst/>
          </a:prstGeom>
        </p:spPr>
        <p:txBody>
          <a:bodyPr vert="horz" lIns="88205" tIns="44102" rIns="88205" bIns="44102" rtlCol="0" anchor="b"/>
          <a:lstStyle>
            <a:lvl1pPr algn="l">
              <a:defRPr sz="1200"/>
            </a:lvl1pPr>
          </a:lstStyle>
          <a:p>
            <a:endParaRPr lang="en-GB"/>
          </a:p>
        </p:txBody>
      </p:sp>
      <p:sp>
        <p:nvSpPr>
          <p:cNvPr id="5" name="Slide Number Placeholder 4"/>
          <p:cNvSpPr>
            <a:spLocks noGrp="1"/>
          </p:cNvSpPr>
          <p:nvPr>
            <p:ph type="sldNum" sz="quarter" idx="3"/>
          </p:nvPr>
        </p:nvSpPr>
        <p:spPr>
          <a:xfrm>
            <a:off x="3850296" y="9429307"/>
            <a:ext cx="2945862" cy="495793"/>
          </a:xfrm>
          <a:prstGeom prst="rect">
            <a:avLst/>
          </a:prstGeom>
        </p:spPr>
        <p:txBody>
          <a:bodyPr vert="horz" lIns="88205" tIns="44102" rIns="88205" bIns="44102" rtlCol="0" anchor="b"/>
          <a:lstStyle>
            <a:lvl1pPr algn="r">
              <a:defRPr sz="1200"/>
            </a:lvl1pPr>
          </a:lstStyle>
          <a:p>
            <a:fld id="{8EEF4AE0-6684-432A-AEBF-CC1B1E3BFADE}" type="slidenum">
              <a:rPr lang="en-GB" smtClean="0"/>
              <a:pPr/>
              <a:t>‹#›</a:t>
            </a:fld>
            <a:endParaRPr lang="en-GB"/>
          </a:p>
        </p:txBody>
      </p:sp>
    </p:spTree>
    <p:extLst>
      <p:ext uri="{BB962C8B-B14F-4D97-AF65-F5344CB8AC3E}">
        <p14:creationId xmlns:p14="http://schemas.microsoft.com/office/powerpoint/2010/main" val="411174049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xfrm>
            <a:off x="2" y="3"/>
            <a:ext cx="2945659" cy="496332"/>
          </a:xfrm>
          <a:prstGeom prst="rect">
            <a:avLst/>
          </a:prstGeom>
          <a:noFill/>
          <a:ln w="9525">
            <a:noFill/>
            <a:miter lim="800000"/>
            <a:headEnd/>
            <a:tailEnd/>
          </a:ln>
        </p:spPr>
        <p:txBody>
          <a:bodyPr vert="horz" wrap="square" lIns="95544" tIns="47773" rIns="95544" bIns="47773" numCol="1" anchor="t" anchorCtr="0" compatLnSpc="1">
            <a:prstTxWarp prst="textNoShape">
              <a:avLst/>
            </a:prstTxWarp>
          </a:bodyPr>
          <a:lstStyle>
            <a:lvl1pPr>
              <a:defRPr sz="1300" b="0"/>
            </a:lvl1pPr>
          </a:lstStyle>
          <a:p>
            <a:pPr>
              <a:defRPr/>
            </a:pPr>
            <a:endParaRPr lang="en-US"/>
          </a:p>
        </p:txBody>
      </p:sp>
      <p:sp>
        <p:nvSpPr>
          <p:cNvPr id="41987" name="Rectangle 3"/>
          <p:cNvSpPr>
            <a:spLocks noGrp="1" noChangeArrowheads="1"/>
          </p:cNvSpPr>
          <p:nvPr>
            <p:ph type="dt" idx="1"/>
          </p:nvPr>
        </p:nvSpPr>
        <p:spPr bwMode="auto">
          <a:xfrm>
            <a:off x="3852019" y="3"/>
            <a:ext cx="2945659" cy="496332"/>
          </a:xfrm>
          <a:prstGeom prst="rect">
            <a:avLst/>
          </a:prstGeom>
          <a:noFill/>
          <a:ln w="9525">
            <a:noFill/>
            <a:miter lim="800000"/>
            <a:headEnd/>
            <a:tailEnd/>
          </a:ln>
        </p:spPr>
        <p:txBody>
          <a:bodyPr vert="horz" wrap="square" lIns="95544" tIns="47773" rIns="95544" bIns="47773" numCol="1" anchor="t" anchorCtr="0" compatLnSpc="1">
            <a:prstTxWarp prst="textNoShape">
              <a:avLst/>
            </a:prstTxWarp>
          </a:bodyPr>
          <a:lstStyle>
            <a:lvl1pPr algn="r">
              <a:defRPr sz="1300" b="0"/>
            </a:lvl1pPr>
          </a:lstStyle>
          <a:p>
            <a:pPr>
              <a:defRPr/>
            </a:pPr>
            <a:endParaRPr lang="en-US"/>
          </a:p>
        </p:txBody>
      </p:sp>
      <p:sp>
        <p:nvSpPr>
          <p:cNvPr id="8196"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p:spPr>
      </p:sp>
      <p:sp>
        <p:nvSpPr>
          <p:cNvPr id="41989" name="Rectangle 5"/>
          <p:cNvSpPr>
            <a:spLocks noGrp="1" noChangeArrowheads="1"/>
          </p:cNvSpPr>
          <p:nvPr>
            <p:ph type="body" sz="quarter" idx="3"/>
          </p:nvPr>
        </p:nvSpPr>
        <p:spPr bwMode="auto">
          <a:xfrm>
            <a:off x="906360" y="4715155"/>
            <a:ext cx="4984961" cy="4466987"/>
          </a:xfrm>
          <a:prstGeom prst="rect">
            <a:avLst/>
          </a:prstGeom>
          <a:noFill/>
          <a:ln w="9525">
            <a:noFill/>
            <a:miter lim="800000"/>
            <a:headEnd/>
            <a:tailEnd/>
          </a:ln>
        </p:spPr>
        <p:txBody>
          <a:bodyPr vert="horz" wrap="square" lIns="95544" tIns="47773" rIns="95544" bIns="4777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990" name="Rectangle 6"/>
          <p:cNvSpPr>
            <a:spLocks noGrp="1" noChangeArrowheads="1"/>
          </p:cNvSpPr>
          <p:nvPr>
            <p:ph type="ftr" sz="quarter" idx="4"/>
          </p:nvPr>
        </p:nvSpPr>
        <p:spPr bwMode="auto">
          <a:xfrm>
            <a:off x="2" y="9430306"/>
            <a:ext cx="2945659" cy="496332"/>
          </a:xfrm>
          <a:prstGeom prst="rect">
            <a:avLst/>
          </a:prstGeom>
          <a:noFill/>
          <a:ln w="9525">
            <a:noFill/>
            <a:miter lim="800000"/>
            <a:headEnd/>
            <a:tailEnd/>
          </a:ln>
        </p:spPr>
        <p:txBody>
          <a:bodyPr vert="horz" wrap="square" lIns="95544" tIns="47773" rIns="95544" bIns="47773" numCol="1" anchor="b" anchorCtr="0" compatLnSpc="1">
            <a:prstTxWarp prst="textNoShape">
              <a:avLst/>
            </a:prstTxWarp>
          </a:bodyPr>
          <a:lstStyle>
            <a:lvl1pPr>
              <a:defRPr sz="1300" b="0"/>
            </a:lvl1pPr>
          </a:lstStyle>
          <a:p>
            <a:pPr>
              <a:defRPr/>
            </a:pPr>
            <a:endParaRPr lang="en-US"/>
          </a:p>
        </p:txBody>
      </p:sp>
      <p:sp>
        <p:nvSpPr>
          <p:cNvPr id="41991" name="Rectangle 7"/>
          <p:cNvSpPr>
            <a:spLocks noGrp="1" noChangeArrowheads="1"/>
          </p:cNvSpPr>
          <p:nvPr>
            <p:ph type="sldNum" sz="quarter" idx="5"/>
          </p:nvPr>
        </p:nvSpPr>
        <p:spPr bwMode="auto">
          <a:xfrm>
            <a:off x="3852019" y="9430306"/>
            <a:ext cx="2945659" cy="496332"/>
          </a:xfrm>
          <a:prstGeom prst="rect">
            <a:avLst/>
          </a:prstGeom>
          <a:noFill/>
          <a:ln w="9525">
            <a:noFill/>
            <a:miter lim="800000"/>
            <a:headEnd/>
            <a:tailEnd/>
          </a:ln>
        </p:spPr>
        <p:txBody>
          <a:bodyPr vert="horz" wrap="square" lIns="95544" tIns="47773" rIns="95544" bIns="47773" numCol="1" anchor="b" anchorCtr="0" compatLnSpc="1">
            <a:prstTxWarp prst="textNoShape">
              <a:avLst/>
            </a:prstTxWarp>
          </a:bodyPr>
          <a:lstStyle>
            <a:lvl1pPr algn="r">
              <a:defRPr sz="1300" b="0"/>
            </a:lvl1pPr>
          </a:lstStyle>
          <a:p>
            <a:pPr>
              <a:defRPr/>
            </a:pPr>
            <a:fld id="{BAE7EB1C-4A5A-6040-AEA1-68B03BEDC9A9}" type="slidenum">
              <a:rPr lang="en-US"/>
              <a:pPr>
                <a:defRPr/>
              </a:pPr>
              <a:t>‹#›</a:t>
            </a:fld>
            <a:endParaRPr lang="en-US"/>
          </a:p>
        </p:txBody>
      </p:sp>
    </p:spTree>
    <p:extLst>
      <p:ext uri="{BB962C8B-B14F-4D97-AF65-F5344CB8AC3E}">
        <p14:creationId xmlns:p14="http://schemas.microsoft.com/office/powerpoint/2010/main" val="943712731"/>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Lucida Grande"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Lucida Grande"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Lucida Grande"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Lucida Grande"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Lucida Grande"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91C25F35-1F76-8B4B-B4E7-5E36BCA034FB}" type="slidenum">
              <a:rPr lang="en-US">
                <a:solidFill>
                  <a:srgbClr val="000000"/>
                </a:solidFill>
              </a:rPr>
              <a:pPr/>
              <a:t>1</a:t>
            </a:fld>
            <a:endParaRPr lang="en-US">
              <a:solidFill>
                <a:srgbClr val="000000"/>
              </a:solidFill>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en-GB" baseline="0"/>
          </a:p>
        </p:txBody>
      </p:sp>
    </p:spTree>
    <p:extLst>
      <p:ext uri="{BB962C8B-B14F-4D97-AF65-F5344CB8AC3E}">
        <p14:creationId xmlns:p14="http://schemas.microsoft.com/office/powerpoint/2010/main" val="318213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721809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64307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915876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05857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25236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83686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069120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7334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619264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178251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2030">
              <a:defRPr/>
            </a:pPr>
            <a:r>
              <a:rPr lang="en-GB"/>
              <a:t>The action potential includes a depolarization (activation) followed by a repolarization (recovery). The action potential occurs in all cardiac cells but its appearance varies depending on cell type. During de- and repolarization ions (Na+ [sodium], K+ [potassium] and Ca2+ [calcium]) flows back and forth across the cell membrane. Because ions are electrically charged, their movement generates an electrical current. This means that propagation (spread) of the action potential is equal to spread of an electrical current.</a:t>
            </a:r>
          </a:p>
          <a:p>
            <a:endParaRPr lang="en-GB"/>
          </a:p>
        </p:txBody>
      </p:sp>
    </p:spTree>
    <p:extLst>
      <p:ext uri="{BB962C8B-B14F-4D97-AF65-F5344CB8AC3E}">
        <p14:creationId xmlns:p14="http://schemas.microsoft.com/office/powerpoint/2010/main" val="2382761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51060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857451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46136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57713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24908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31753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77725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852898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694760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64298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5549689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049270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436245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2E2E2E"/>
                </a:solidFill>
                <a:effectLst/>
                <a:latin typeface="NexusSans"/>
              </a:rPr>
              <a:t>The cells that initiate action potentials are called ‘excitable cells’. Action potentials can have different shapes; i.e. different amplitudes and durations</a:t>
            </a:r>
          </a:p>
          <a:p>
            <a:endParaRPr lang="en-GB" b="0" i="0">
              <a:solidFill>
                <a:srgbClr val="2E2E2E"/>
              </a:solidFill>
              <a:effectLst/>
              <a:latin typeface="NexusSans"/>
            </a:endParaRPr>
          </a:p>
          <a:p>
            <a:r>
              <a:rPr lang="en-GB" b="0" i="0">
                <a:solidFill>
                  <a:srgbClr val="202122"/>
                </a:solidFill>
                <a:effectLst/>
                <a:latin typeface="Arial" panose="020B0604020202020204" pitchFamily="34" charset="0"/>
              </a:rPr>
              <a:t>Thus, the amplitude, duration, and shape of the action potential are determined largely by the properties of the excitable membrane</a:t>
            </a:r>
            <a:r>
              <a:rPr lang="zh-CN" altLang="en-US" b="0" i="0">
                <a:solidFill>
                  <a:srgbClr val="202122"/>
                </a:solidFill>
                <a:effectLst/>
                <a:latin typeface="Arial" panose="020B0604020202020204" pitchFamily="34" charset="0"/>
              </a:rPr>
              <a:t>。。。</a:t>
            </a:r>
            <a:r>
              <a:rPr lang="en-GB" altLang="zh-CN" b="0" i="0">
                <a:solidFill>
                  <a:srgbClr val="202122"/>
                </a:solidFill>
                <a:effectLst/>
                <a:latin typeface="Arial" panose="020B0604020202020204" pitchFamily="34" charset="0"/>
              </a:rPr>
              <a:t>Such as </a:t>
            </a:r>
            <a:r>
              <a:rPr lang="en-GB" b="0" i="0">
                <a:solidFill>
                  <a:srgbClr val="202122"/>
                </a:solidFill>
                <a:effectLst/>
                <a:latin typeface="Arial" panose="020B0604020202020204" pitchFamily="34" charset="0"/>
              </a:rPr>
              <a:t>ionic concentrations, membrane capacitance,</a:t>
            </a:r>
          </a:p>
          <a:p>
            <a:endParaRPr lang="en-GB" b="0" i="0">
              <a:solidFill>
                <a:srgbClr val="202122"/>
              </a:solidFill>
              <a:effectLst/>
              <a:latin typeface="Arial" panose="020B0604020202020204" pitchFamily="34" charset="0"/>
            </a:endParaRPr>
          </a:p>
          <a:p>
            <a:r>
              <a:rPr lang="en-GB" b="0" i="0">
                <a:solidFill>
                  <a:srgbClr val="000000"/>
                </a:solidFill>
                <a:effectLst/>
                <a:latin typeface="arial" panose="020B0604020202020204" pitchFamily="34" charset="0"/>
              </a:rPr>
              <a:t>One major difference is in the duration of the action potentials. In a typical nerve, the action potential duration is about 1 </a:t>
            </a:r>
            <a:r>
              <a:rPr lang="en-GB" b="0" i="0" err="1">
                <a:solidFill>
                  <a:srgbClr val="000000"/>
                </a:solidFill>
                <a:effectLst/>
                <a:latin typeface="arial" panose="020B0604020202020204" pitchFamily="34" charset="0"/>
              </a:rPr>
              <a:t>ms</a:t>
            </a:r>
            <a:r>
              <a:rPr lang="en-GB" b="0" i="0">
                <a:solidFill>
                  <a:srgbClr val="000000"/>
                </a:solidFill>
                <a:effectLst/>
                <a:latin typeface="arial" panose="020B0604020202020204" pitchFamily="34" charset="0"/>
              </a:rPr>
              <a:t>. In skeletal muscle cells, the action potential duration is approximately 2-5 </a:t>
            </a:r>
            <a:r>
              <a:rPr lang="en-GB" b="0" i="0" err="1">
                <a:solidFill>
                  <a:srgbClr val="000000"/>
                </a:solidFill>
                <a:effectLst/>
                <a:latin typeface="arial" panose="020B0604020202020204" pitchFamily="34" charset="0"/>
              </a:rPr>
              <a:t>ms</a:t>
            </a:r>
            <a:r>
              <a:rPr lang="en-GB" b="0" i="0">
                <a:solidFill>
                  <a:srgbClr val="000000"/>
                </a:solidFill>
                <a:effectLst/>
                <a:latin typeface="arial" panose="020B0604020202020204" pitchFamily="34" charset="0"/>
              </a:rPr>
              <a:t>. In contrast, the duration of cardiac action potentials ranges from 200 to 400 </a:t>
            </a:r>
            <a:r>
              <a:rPr lang="en-GB" b="0" i="0" err="1">
                <a:solidFill>
                  <a:srgbClr val="000000"/>
                </a:solidFill>
                <a:effectLst/>
                <a:latin typeface="arial" panose="020B0604020202020204" pitchFamily="34" charset="0"/>
              </a:rPr>
              <a:t>ms</a:t>
            </a:r>
            <a:r>
              <a:rPr lang="en-GB" b="0" i="0">
                <a:solidFill>
                  <a:srgbClr val="000000"/>
                </a:solidFill>
                <a:effectLst/>
                <a:latin typeface="arial" panose="020B0604020202020204" pitchFamily="34" charset="0"/>
              </a:rPr>
              <a:t>.</a:t>
            </a:r>
            <a:endParaRPr lang="en-GB" b="0" i="0">
              <a:solidFill>
                <a:srgbClr val="2E2E2E"/>
              </a:solidFill>
              <a:effectLst/>
              <a:latin typeface="NexusSans"/>
            </a:endParaRPr>
          </a:p>
          <a:p>
            <a:endParaRPr lang="en-GB"/>
          </a:p>
        </p:txBody>
      </p:sp>
    </p:spTree>
    <p:extLst>
      <p:ext uri="{BB962C8B-B14F-4D97-AF65-F5344CB8AC3E}">
        <p14:creationId xmlns:p14="http://schemas.microsoft.com/office/powerpoint/2010/main" val="2322405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Ask what other E*G, ENG, </a:t>
            </a:r>
            <a:r>
              <a:rPr lang="en-GB" err="1"/>
              <a:t>EoG</a:t>
            </a:r>
            <a:endParaRPr lang="en-GB"/>
          </a:p>
        </p:txBody>
      </p:sp>
    </p:spTree>
    <p:extLst>
      <p:ext uri="{BB962C8B-B14F-4D97-AF65-F5344CB8AC3E}">
        <p14:creationId xmlns:p14="http://schemas.microsoft.com/office/powerpoint/2010/main" val="818801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Which one is which one???</a:t>
            </a:r>
          </a:p>
        </p:txBody>
      </p:sp>
    </p:spTree>
    <p:extLst>
      <p:ext uri="{BB962C8B-B14F-4D97-AF65-F5344CB8AC3E}">
        <p14:creationId xmlns:p14="http://schemas.microsoft.com/office/powerpoint/2010/main" val="1015194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137889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16164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8519595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Line 8"/>
          <p:cNvSpPr>
            <a:spLocks noChangeShapeType="1"/>
          </p:cNvSpPr>
          <p:nvPr userDrawn="1"/>
        </p:nvSpPr>
        <p:spPr bwMode="auto">
          <a:xfrm>
            <a:off x="0" y="2438400"/>
            <a:ext cx="9144000" cy="0"/>
          </a:xfrm>
          <a:prstGeom prst="line">
            <a:avLst/>
          </a:prstGeom>
          <a:noFill/>
          <a:ln w="9525">
            <a:solidFill>
              <a:srgbClr val="7598C2"/>
            </a:solidFill>
            <a:round/>
            <a:headEnd/>
            <a:tailEnd/>
          </a:ln>
        </p:spPr>
        <p:txBody>
          <a:bodyPr wrap="none" anchor="ctr">
            <a:prstTxWarp prst="textNoShape">
              <a:avLst/>
            </a:prstTxWarp>
          </a:bodyPr>
          <a:lstStyle/>
          <a:p>
            <a:pPr>
              <a:defRPr/>
            </a:pPr>
            <a:endParaRPr lang="en-GB"/>
          </a:p>
        </p:txBody>
      </p:sp>
      <p:sp>
        <p:nvSpPr>
          <p:cNvPr id="40963" name="Rectangle 3"/>
          <p:cNvSpPr>
            <a:spLocks noGrp="1" noChangeArrowheads="1"/>
          </p:cNvSpPr>
          <p:nvPr>
            <p:ph type="subTitle" idx="1"/>
          </p:nvPr>
        </p:nvSpPr>
        <p:spPr>
          <a:xfrm>
            <a:off x="762000" y="3581400"/>
            <a:ext cx="6400800" cy="533400"/>
          </a:xfrm>
        </p:spPr>
        <p:txBody>
          <a:bodyPr>
            <a:normAutofit/>
          </a:bodyPr>
          <a:lstStyle>
            <a:lvl1pPr marL="0" indent="0" algn="l">
              <a:buFontTx/>
              <a:buNone/>
              <a:defRPr sz="2000">
                <a:solidFill>
                  <a:srgbClr val="1E4786"/>
                </a:solidFill>
                <a:latin typeface="Tahoma"/>
                <a:cs typeface="Tahoma"/>
              </a:defRPr>
            </a:lvl1pPr>
          </a:lstStyle>
          <a:p>
            <a:r>
              <a:rPr lang="en-US"/>
              <a:t>Click to edit Master subtitle style</a:t>
            </a:r>
          </a:p>
        </p:txBody>
      </p:sp>
      <p:sp>
        <p:nvSpPr>
          <p:cNvPr id="10" name="Title 9"/>
          <p:cNvSpPr>
            <a:spLocks noGrp="1"/>
          </p:cNvSpPr>
          <p:nvPr>
            <p:ph type="title"/>
          </p:nvPr>
        </p:nvSpPr>
        <p:spPr>
          <a:xfrm>
            <a:off x="762000" y="2590800"/>
            <a:ext cx="7772400" cy="990600"/>
          </a:xfrm>
        </p:spPr>
        <p:txBody>
          <a:bodyPr anchor="t">
            <a:normAutofit/>
          </a:bodyPr>
          <a:lstStyle>
            <a:lvl1pPr algn="l">
              <a:defRPr sz="2800" b="1">
                <a:solidFill>
                  <a:srgbClr val="1E4786"/>
                </a:solidFill>
                <a:latin typeface="Tahoma"/>
                <a:cs typeface="Tahoma"/>
              </a:defRPr>
            </a:lvl1pPr>
          </a:lstStyle>
          <a:p>
            <a:r>
              <a:rPr lang="en-GB"/>
              <a:t>Click to edit Master title style</a:t>
            </a:r>
          </a:p>
        </p:txBody>
      </p:sp>
      <p:sp>
        <p:nvSpPr>
          <p:cNvPr id="24" name="Picture Placeholder 23"/>
          <p:cNvSpPr>
            <a:spLocks noGrp="1"/>
          </p:cNvSpPr>
          <p:nvPr>
            <p:ph type="pic" sz="quarter" idx="10"/>
          </p:nvPr>
        </p:nvSpPr>
        <p:spPr>
          <a:xfrm>
            <a:off x="762000" y="1371600"/>
            <a:ext cx="1524000" cy="914400"/>
          </a:xfrm>
          <a:effectLst/>
        </p:spPr>
        <p:txBody>
          <a:bodyPr/>
          <a:lstStyle>
            <a:lvl1pPr>
              <a:defRPr sz="1200"/>
            </a:lvl1pPr>
          </a:lstStyle>
          <a:p>
            <a:pPr lvl="0"/>
            <a:endParaRPr lang="en-GB" noProof="0"/>
          </a:p>
        </p:txBody>
      </p:sp>
      <p:sp>
        <p:nvSpPr>
          <p:cNvPr id="31" name="Picture Placeholder 23"/>
          <p:cNvSpPr>
            <a:spLocks noGrp="1"/>
          </p:cNvSpPr>
          <p:nvPr>
            <p:ph type="pic" sz="quarter" idx="11"/>
          </p:nvPr>
        </p:nvSpPr>
        <p:spPr>
          <a:xfrm>
            <a:off x="2362200" y="1371600"/>
            <a:ext cx="1524000" cy="914400"/>
          </a:xfrm>
        </p:spPr>
        <p:txBody>
          <a:bodyPr/>
          <a:lstStyle>
            <a:lvl1pPr>
              <a:defRPr sz="1200"/>
            </a:lvl1pPr>
          </a:lstStyle>
          <a:p>
            <a:pPr lvl="0"/>
            <a:endParaRPr lang="en-GB" noProof="0"/>
          </a:p>
        </p:txBody>
      </p:sp>
      <p:sp>
        <p:nvSpPr>
          <p:cNvPr id="32" name="Picture Placeholder 23"/>
          <p:cNvSpPr>
            <a:spLocks noGrp="1"/>
          </p:cNvSpPr>
          <p:nvPr>
            <p:ph type="pic" sz="quarter" idx="12"/>
          </p:nvPr>
        </p:nvSpPr>
        <p:spPr>
          <a:xfrm>
            <a:off x="3962400" y="1371600"/>
            <a:ext cx="1524000" cy="914400"/>
          </a:xfrm>
        </p:spPr>
        <p:txBody>
          <a:bodyPr/>
          <a:lstStyle>
            <a:lvl1pPr>
              <a:defRPr sz="1200"/>
            </a:lvl1pPr>
          </a:lstStyle>
          <a:p>
            <a:pPr lvl="0"/>
            <a:endParaRPr lang="en-GB" noProof="0"/>
          </a:p>
        </p:txBody>
      </p:sp>
      <p:pic>
        <p:nvPicPr>
          <p:cNvPr id="15" name="Picture 2" descr="Image result for university of leeds green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16216" y="373062"/>
            <a:ext cx="2394719" cy="68286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userDrawn="1"/>
        </p:nvSpPr>
        <p:spPr bwMode="auto">
          <a:xfrm>
            <a:off x="683568" y="1638531"/>
            <a:ext cx="5406480" cy="630942"/>
          </a:xfrm>
          <a:prstGeom prst="rect">
            <a:avLst/>
          </a:prstGeom>
          <a:noFill/>
        </p:spPr>
        <p:txBody>
          <a:bodyPr wrap="none">
            <a:spAutoFit/>
          </a:bodyPr>
          <a:lstStyle/>
          <a:p>
            <a:pPr>
              <a:defRPr/>
            </a:pPr>
            <a:r>
              <a:rPr lang="en-US" sz="2000" b="0">
                <a:solidFill>
                  <a:srgbClr val="1E4786"/>
                </a:solidFill>
                <a:latin typeface="Tahoma"/>
                <a:cs typeface="Tahoma"/>
              </a:rPr>
              <a:t>School of Electronic and Electrical Engineering</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1500" b="0">
                <a:solidFill>
                  <a:srgbClr val="1E4786"/>
                </a:solidFill>
                <a:latin typeface="Tahoma"/>
                <a:cs typeface="Tahoma"/>
              </a:rPr>
              <a:t>Faculty of Engineering</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534400" cy="609600"/>
          </a:xfrm>
        </p:spPr>
        <p:txBody>
          <a:bodyPr/>
          <a:lstStyle>
            <a:lvl1pPr algn="l">
              <a:defRPr sz="2800" b="1">
                <a:solidFill>
                  <a:srgbClr val="1E4786"/>
                </a:solidFill>
                <a:latin typeface="Tahoma"/>
                <a:cs typeface="Tahoma"/>
              </a:defRPr>
            </a:lvl1pPr>
          </a:lstStyle>
          <a:p>
            <a:r>
              <a:rPr lang="en-GB"/>
              <a:t>Click to edit Master title style</a:t>
            </a:r>
          </a:p>
        </p:txBody>
      </p:sp>
      <p:sp>
        <p:nvSpPr>
          <p:cNvPr id="3" name="Content Placeholder 2"/>
          <p:cNvSpPr>
            <a:spLocks noGrp="1"/>
          </p:cNvSpPr>
          <p:nvPr>
            <p:ph idx="1"/>
          </p:nvPr>
        </p:nvSpPr>
        <p:spPr>
          <a:xfrm>
            <a:off x="457200" y="1066800"/>
            <a:ext cx="8305800" cy="5486400"/>
          </a:xfrm>
        </p:spPr>
        <p:txBody>
          <a:bodyPr/>
          <a:lstStyle>
            <a:lvl1pPr>
              <a:buFont typeface="Wingdings" charset="2"/>
              <a:buChar char="§"/>
              <a:defRPr sz="2400">
                <a:solidFill>
                  <a:srgbClr val="7030A0"/>
                </a:solidFill>
                <a:latin typeface="Tahoma"/>
                <a:cs typeface="Tahoma"/>
              </a:defRPr>
            </a:lvl1pPr>
            <a:lvl2pPr>
              <a:buSzPct val="50000"/>
              <a:buFont typeface="Wingdings" charset="2"/>
              <a:buChar char=""/>
              <a:defRPr sz="2400">
                <a:solidFill>
                  <a:srgbClr val="7030A0"/>
                </a:solidFill>
                <a:latin typeface="Tahoma"/>
                <a:cs typeface="Tahoma"/>
              </a:defRPr>
            </a:lvl2pPr>
            <a:lvl3pPr>
              <a:buSzPct val="50000"/>
              <a:buFont typeface="Wingdings" charset="2"/>
              <a:buChar char=""/>
              <a:defRPr sz="2400">
                <a:solidFill>
                  <a:srgbClr val="7030A0"/>
                </a:solidFill>
                <a:latin typeface="Tahoma"/>
                <a:cs typeface="Tahoma"/>
              </a:defRPr>
            </a:lvl3pPr>
            <a:lvl4pPr>
              <a:buSzPct val="40000"/>
              <a:buFont typeface="Wingdings" charset="2"/>
              <a:buChar char=""/>
              <a:defRPr sz="2400">
                <a:solidFill>
                  <a:srgbClr val="7030A0"/>
                </a:solidFill>
                <a:latin typeface="Tahoma"/>
                <a:cs typeface="Tahoma"/>
              </a:defRPr>
            </a:lvl4pPr>
            <a:lvl5pPr>
              <a:buSzPct val="40000"/>
              <a:buFont typeface="Wingdings" charset="2"/>
              <a:buChar char=""/>
              <a:defRPr sz="2400">
                <a:solidFill>
                  <a:srgbClr val="7030A0"/>
                </a:solidFill>
                <a:latin typeface="Tahoma"/>
                <a:cs typeface="Tahoma"/>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11256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450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7" name="Picture 7" descr="Imperial_College_London_rgb"/>
          <p:cNvPicPr>
            <a:picLocks noChangeAspect="1" noChangeArrowheads="1"/>
          </p:cNvPicPr>
          <p:nvPr userDrawn="1"/>
        </p:nvPicPr>
        <p:blipFill>
          <a:blip r:embed="rId2"/>
          <a:srcRect/>
          <a:stretch>
            <a:fillRect/>
          </a:stretch>
        </p:blipFill>
        <p:spPr bwMode="auto">
          <a:xfrm>
            <a:off x="7086600" y="304800"/>
            <a:ext cx="1708150" cy="458788"/>
          </a:xfrm>
          <a:prstGeom prst="rect">
            <a:avLst/>
          </a:prstGeom>
          <a:noFill/>
          <a:ln w="9525">
            <a:noFill/>
            <a:miter lim="800000"/>
            <a:headEnd/>
            <a:tailEnd/>
          </a:ln>
        </p:spPr>
      </p:pic>
      <p:sp>
        <p:nvSpPr>
          <p:cNvPr id="8" name="Line 8"/>
          <p:cNvSpPr>
            <a:spLocks noChangeShapeType="1"/>
          </p:cNvSpPr>
          <p:nvPr userDrawn="1"/>
        </p:nvSpPr>
        <p:spPr bwMode="auto">
          <a:xfrm>
            <a:off x="0" y="3505200"/>
            <a:ext cx="9144000" cy="0"/>
          </a:xfrm>
          <a:prstGeom prst="line">
            <a:avLst/>
          </a:prstGeom>
          <a:noFill/>
          <a:ln w="9525">
            <a:solidFill>
              <a:srgbClr val="7598C2"/>
            </a:solidFill>
            <a:round/>
            <a:headEnd/>
            <a:tailEnd/>
          </a:ln>
        </p:spPr>
        <p:txBody>
          <a:bodyPr wrap="none" anchor="ctr">
            <a:prstTxWarp prst="textNoShape">
              <a:avLst/>
            </a:prstTxWarp>
          </a:bodyPr>
          <a:lstStyle/>
          <a:p>
            <a:pPr>
              <a:defRPr/>
            </a:pPr>
            <a:endParaRPr lang="en-GB"/>
          </a:p>
        </p:txBody>
      </p:sp>
      <p:pic>
        <p:nvPicPr>
          <p:cNvPr id="9" name="Picture 5" descr="map"/>
          <p:cNvPicPr>
            <a:picLocks noChangeAspect="1" noChangeArrowheads="1"/>
          </p:cNvPicPr>
          <p:nvPr userDrawn="1"/>
        </p:nvPicPr>
        <p:blipFill>
          <a:blip r:embed="rId3">
            <a:clrChange>
              <a:clrFrom>
                <a:srgbClr val="FFFFFF"/>
              </a:clrFrom>
              <a:clrTo>
                <a:srgbClr val="FFFFFF">
                  <a:alpha val="0"/>
                </a:srgbClr>
              </a:clrTo>
            </a:clrChange>
            <a:alphaModFix amt="66000"/>
          </a:blip>
          <a:srcRect/>
          <a:stretch>
            <a:fillRect/>
          </a:stretch>
        </p:blipFill>
        <p:spPr bwMode="auto">
          <a:xfrm>
            <a:off x="5638800" y="1600200"/>
            <a:ext cx="3505200" cy="1878013"/>
          </a:xfrm>
          <a:prstGeom prst="rect">
            <a:avLst/>
          </a:prstGeom>
          <a:noFill/>
          <a:ln w="9525">
            <a:noFill/>
            <a:miter lim="800000"/>
            <a:headEnd/>
            <a:tailEnd/>
          </a:ln>
        </p:spPr>
      </p:pic>
      <p:sp>
        <p:nvSpPr>
          <p:cNvPr id="40963" name="Rectangle 3"/>
          <p:cNvSpPr>
            <a:spLocks noGrp="1" noChangeArrowheads="1"/>
          </p:cNvSpPr>
          <p:nvPr>
            <p:ph type="subTitle" idx="1"/>
          </p:nvPr>
        </p:nvSpPr>
        <p:spPr>
          <a:xfrm>
            <a:off x="5562600" y="3657600"/>
            <a:ext cx="3352800" cy="1066800"/>
          </a:xfrm>
        </p:spPr>
        <p:txBody>
          <a:bodyPr>
            <a:normAutofit/>
          </a:bodyPr>
          <a:lstStyle>
            <a:lvl1pPr marL="0" indent="0" algn="l">
              <a:buFontTx/>
              <a:buNone/>
              <a:defRPr sz="2000">
                <a:solidFill>
                  <a:srgbClr val="1E4786"/>
                </a:solidFill>
                <a:latin typeface="Tahoma"/>
                <a:cs typeface="Tahoma"/>
              </a:defRPr>
            </a:lvl1pPr>
          </a:lstStyle>
          <a:p>
            <a:r>
              <a:rPr lang="en-US"/>
              <a:t>Click to edit Master subtitle style</a:t>
            </a:r>
          </a:p>
        </p:txBody>
      </p:sp>
      <p:sp>
        <p:nvSpPr>
          <p:cNvPr id="10" name="Title 9"/>
          <p:cNvSpPr>
            <a:spLocks noGrp="1"/>
          </p:cNvSpPr>
          <p:nvPr>
            <p:ph type="title"/>
          </p:nvPr>
        </p:nvSpPr>
        <p:spPr>
          <a:xfrm>
            <a:off x="304800" y="1828800"/>
            <a:ext cx="4800600" cy="1524000"/>
          </a:xfrm>
        </p:spPr>
        <p:txBody>
          <a:bodyPr anchor="b">
            <a:normAutofit/>
          </a:bodyPr>
          <a:lstStyle>
            <a:lvl1pPr algn="l">
              <a:defRPr sz="2800" b="1">
                <a:solidFill>
                  <a:srgbClr val="1E4786"/>
                </a:solidFill>
                <a:latin typeface="Tahoma"/>
                <a:cs typeface="Tahoma"/>
              </a:defRPr>
            </a:lvl1pPr>
          </a:lstStyle>
          <a:p>
            <a:r>
              <a:rPr lang="en-GB"/>
              <a:t>Click to edit Master title style</a:t>
            </a:r>
          </a:p>
        </p:txBody>
      </p:sp>
      <p:sp>
        <p:nvSpPr>
          <p:cNvPr id="24" name="Picture Placeholder 23"/>
          <p:cNvSpPr>
            <a:spLocks noGrp="1"/>
          </p:cNvSpPr>
          <p:nvPr>
            <p:ph type="pic" sz="quarter" idx="10"/>
          </p:nvPr>
        </p:nvSpPr>
        <p:spPr>
          <a:xfrm>
            <a:off x="304800" y="3657600"/>
            <a:ext cx="1524000" cy="914400"/>
          </a:xfrm>
          <a:effectLst>
            <a:reflection stA="50000" endPos="50000" dist="12700" dir="5400000" sy="-100000" algn="bl" rotWithShape="0"/>
          </a:effectLst>
        </p:spPr>
        <p:txBody>
          <a:bodyPr/>
          <a:lstStyle>
            <a:lvl1pPr>
              <a:defRPr sz="1200"/>
            </a:lvl1pPr>
          </a:lstStyle>
          <a:p>
            <a:pPr lvl="0"/>
            <a:endParaRPr lang="en-GB" noProof="0"/>
          </a:p>
        </p:txBody>
      </p:sp>
      <p:sp>
        <p:nvSpPr>
          <p:cNvPr id="31" name="Picture Placeholder 23"/>
          <p:cNvSpPr>
            <a:spLocks noGrp="1"/>
          </p:cNvSpPr>
          <p:nvPr>
            <p:ph type="pic" sz="quarter" idx="11"/>
          </p:nvPr>
        </p:nvSpPr>
        <p:spPr>
          <a:xfrm>
            <a:off x="1905000" y="3657600"/>
            <a:ext cx="1524000" cy="914400"/>
          </a:xfrm>
          <a:effectLst>
            <a:reflection stA="50000" endPos="50000" dist="12700" dir="5400000" sy="-100000" algn="bl" rotWithShape="0"/>
          </a:effectLst>
        </p:spPr>
        <p:txBody>
          <a:bodyPr/>
          <a:lstStyle>
            <a:lvl1pPr>
              <a:defRPr sz="1200"/>
            </a:lvl1pPr>
          </a:lstStyle>
          <a:p>
            <a:pPr lvl="0"/>
            <a:endParaRPr lang="en-GB" noProof="0"/>
          </a:p>
        </p:txBody>
      </p:sp>
      <p:sp>
        <p:nvSpPr>
          <p:cNvPr id="32" name="Picture Placeholder 23"/>
          <p:cNvSpPr>
            <a:spLocks noGrp="1"/>
          </p:cNvSpPr>
          <p:nvPr>
            <p:ph type="pic" sz="quarter" idx="12"/>
          </p:nvPr>
        </p:nvSpPr>
        <p:spPr>
          <a:xfrm>
            <a:off x="3505200" y="3657600"/>
            <a:ext cx="1524000" cy="914400"/>
          </a:xfrm>
          <a:effectLst>
            <a:reflection stA="50000" endPos="50000" dist="12700" dir="5400000" sy="-100000" algn="bl" rotWithShape="0"/>
          </a:effectLst>
        </p:spPr>
        <p:txBody>
          <a:bodyPr/>
          <a:lstStyle>
            <a:lvl1pPr>
              <a:defRPr sz="1200"/>
            </a:lvl1pPr>
          </a:lstStyle>
          <a:p>
            <a:pPr lvl="0"/>
            <a:endParaRPr lang="en-GB"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Line 7"/>
          <p:cNvSpPr>
            <a:spLocks noChangeShapeType="1"/>
          </p:cNvSpPr>
          <p:nvPr userDrawn="1"/>
        </p:nvSpPr>
        <p:spPr bwMode="auto">
          <a:xfrm>
            <a:off x="0" y="836613"/>
            <a:ext cx="9144000" cy="0"/>
          </a:xfrm>
          <a:prstGeom prst="line">
            <a:avLst/>
          </a:prstGeom>
          <a:noFill/>
          <a:ln w="9525">
            <a:solidFill>
              <a:srgbClr val="7598C2"/>
            </a:solidFill>
            <a:round/>
            <a:headEnd/>
            <a:tailEnd/>
          </a:ln>
        </p:spPr>
        <p:txBody>
          <a:bodyPr wrap="none" anchor="ctr">
            <a:prstTxWarp prst="textNoShape">
              <a:avLst/>
            </a:prstTxWarp>
          </a:bodyPr>
          <a:lstStyle/>
          <a:p>
            <a:pPr>
              <a:defRPr/>
            </a:pPr>
            <a:endParaRPr lang="en-GB"/>
          </a:p>
        </p:txBody>
      </p:sp>
      <p:sp>
        <p:nvSpPr>
          <p:cNvPr id="2" name="Title 1"/>
          <p:cNvSpPr>
            <a:spLocks noGrp="1"/>
          </p:cNvSpPr>
          <p:nvPr>
            <p:ph type="title"/>
          </p:nvPr>
        </p:nvSpPr>
        <p:spPr>
          <a:xfrm>
            <a:off x="228600" y="838200"/>
            <a:ext cx="8229600" cy="609600"/>
          </a:xfrm>
        </p:spPr>
        <p:txBody>
          <a:bodyPr/>
          <a:lstStyle>
            <a:lvl1pPr algn="l">
              <a:defRPr sz="2800" b="1">
                <a:solidFill>
                  <a:srgbClr val="1E4786"/>
                </a:solidFill>
                <a:latin typeface="Tahoma"/>
                <a:cs typeface="Tahoma"/>
              </a:defRPr>
            </a:lvl1pPr>
          </a:lstStyle>
          <a:p>
            <a:r>
              <a:rPr lang="en-GB"/>
              <a:t>Click to edit Master title style</a:t>
            </a:r>
          </a:p>
        </p:txBody>
      </p:sp>
      <p:sp>
        <p:nvSpPr>
          <p:cNvPr id="3" name="Content Placeholder 2"/>
          <p:cNvSpPr>
            <a:spLocks noGrp="1"/>
          </p:cNvSpPr>
          <p:nvPr>
            <p:ph idx="1"/>
          </p:nvPr>
        </p:nvSpPr>
        <p:spPr>
          <a:xfrm>
            <a:off x="533400" y="1600200"/>
            <a:ext cx="7924800" cy="4343400"/>
          </a:xfrm>
        </p:spPr>
        <p:txBody>
          <a:bodyPr/>
          <a:lstStyle>
            <a:lvl1pPr>
              <a:buFont typeface="Wingdings" charset="2"/>
              <a:buChar char="§"/>
              <a:defRPr sz="2200">
                <a:solidFill>
                  <a:srgbClr val="7030A0"/>
                </a:solidFill>
                <a:latin typeface="+mn-lt"/>
                <a:cs typeface="Eurostile"/>
              </a:defRPr>
            </a:lvl1pPr>
            <a:lvl2pPr>
              <a:buSzPct val="50000"/>
              <a:buFont typeface="Wingdings" charset="2"/>
              <a:buChar char=""/>
              <a:defRPr sz="1800">
                <a:solidFill>
                  <a:srgbClr val="7030A0"/>
                </a:solidFill>
                <a:latin typeface="+mn-lt"/>
                <a:cs typeface="Eurostile"/>
              </a:defRPr>
            </a:lvl2pPr>
            <a:lvl3pPr>
              <a:buSzPct val="50000"/>
              <a:buFont typeface="Wingdings" charset="2"/>
              <a:buChar char=""/>
              <a:defRPr sz="1800">
                <a:solidFill>
                  <a:srgbClr val="7030A0"/>
                </a:solidFill>
                <a:latin typeface="+mn-lt"/>
                <a:cs typeface="Eurostile"/>
              </a:defRPr>
            </a:lvl3pPr>
            <a:lvl4pPr>
              <a:buSzPct val="40000"/>
              <a:buFont typeface="Wingdings" charset="2"/>
              <a:buChar char=""/>
              <a:defRPr sz="1800">
                <a:solidFill>
                  <a:srgbClr val="7030A0"/>
                </a:solidFill>
                <a:latin typeface="+mn-lt"/>
                <a:cs typeface="Eurostile"/>
              </a:defRPr>
            </a:lvl4pPr>
            <a:lvl5pPr>
              <a:buSzPct val="40000"/>
              <a:buFont typeface="Wingdings" charset="2"/>
              <a:buChar char=""/>
              <a:defRPr sz="1800">
                <a:solidFill>
                  <a:srgbClr val="7030A0"/>
                </a:solidFill>
                <a:latin typeface="+mn-lt"/>
                <a:cs typeface="Eurostil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20" name="Picture 2" descr="Image result for university of leeds green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5648" y="68207"/>
            <a:ext cx="2160240" cy="61600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userDrawn="1"/>
        </p:nvSpPr>
        <p:spPr bwMode="auto">
          <a:xfrm>
            <a:off x="213437" y="75408"/>
            <a:ext cx="5406480" cy="630942"/>
          </a:xfrm>
          <a:prstGeom prst="rect">
            <a:avLst/>
          </a:prstGeom>
          <a:noFill/>
        </p:spPr>
        <p:txBody>
          <a:bodyPr wrap="none">
            <a:spAutoFit/>
          </a:bodyPr>
          <a:lstStyle/>
          <a:p>
            <a:pPr>
              <a:defRPr/>
            </a:pPr>
            <a:r>
              <a:rPr lang="en-US" sz="2000" b="0">
                <a:solidFill>
                  <a:srgbClr val="1E4786"/>
                </a:solidFill>
                <a:latin typeface="Tahoma"/>
                <a:cs typeface="Tahoma"/>
              </a:rPr>
              <a:t>School of Electronic and Electrical Engineering</a:t>
            </a:r>
          </a:p>
          <a:p>
            <a:pPr marL="0" marR="0" lvl="0" indent="0" algn="l" defTabSz="914400" rtl="0" eaLnBrk="0" fontAlgn="base" latinLnBrk="0" hangingPunct="0">
              <a:lnSpc>
                <a:spcPct val="100000"/>
              </a:lnSpc>
              <a:spcBef>
                <a:spcPct val="0"/>
              </a:spcBef>
              <a:spcAft>
                <a:spcPct val="0"/>
              </a:spcAft>
              <a:buClrTx/>
              <a:buSzTx/>
              <a:buFontTx/>
              <a:buNone/>
              <a:tabLst/>
              <a:defRPr/>
            </a:pPr>
            <a:r>
              <a:rPr lang="en-GB" sz="1500" b="0">
                <a:solidFill>
                  <a:srgbClr val="1E4786"/>
                </a:solidFill>
                <a:latin typeface="Tahoma"/>
                <a:cs typeface="Tahoma"/>
              </a:rPr>
              <a:t>Faculty of Engineering and Physical Sciences</a:t>
            </a:r>
            <a:endParaRPr lang="en-US" sz="1500" b="0">
              <a:solidFill>
                <a:srgbClr val="1E4786"/>
              </a:solidFill>
              <a:latin typeface="Tahoma"/>
              <a:cs typeface="Tahom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534400" cy="609600"/>
          </a:xfrm>
        </p:spPr>
        <p:txBody>
          <a:bodyPr/>
          <a:lstStyle>
            <a:lvl1pPr algn="l">
              <a:defRPr sz="2800" b="1">
                <a:solidFill>
                  <a:srgbClr val="1E4786"/>
                </a:solidFill>
                <a:latin typeface="Tahoma"/>
                <a:cs typeface="Tahoma"/>
              </a:defRPr>
            </a:lvl1pPr>
          </a:lstStyle>
          <a:p>
            <a:r>
              <a:rPr lang="en-GB"/>
              <a:t>Click to edit Master title style</a:t>
            </a:r>
          </a:p>
        </p:txBody>
      </p:sp>
      <p:sp>
        <p:nvSpPr>
          <p:cNvPr id="3" name="Content Placeholder 2"/>
          <p:cNvSpPr>
            <a:spLocks noGrp="1"/>
          </p:cNvSpPr>
          <p:nvPr>
            <p:ph idx="1"/>
          </p:nvPr>
        </p:nvSpPr>
        <p:spPr>
          <a:xfrm>
            <a:off x="457200" y="1066800"/>
            <a:ext cx="8305800" cy="5486400"/>
          </a:xfrm>
        </p:spPr>
        <p:txBody>
          <a:bodyPr/>
          <a:lstStyle>
            <a:lvl1pPr>
              <a:buFont typeface="Wingdings" charset="2"/>
              <a:buChar char="§"/>
              <a:defRPr sz="2400">
                <a:solidFill>
                  <a:srgbClr val="7030A0"/>
                </a:solidFill>
                <a:latin typeface="Tahoma"/>
                <a:cs typeface="Tahoma"/>
              </a:defRPr>
            </a:lvl1pPr>
            <a:lvl2pPr>
              <a:buSzPct val="50000"/>
              <a:buFont typeface="Wingdings" charset="2"/>
              <a:buChar char=""/>
              <a:defRPr sz="2400">
                <a:solidFill>
                  <a:srgbClr val="7030A0"/>
                </a:solidFill>
                <a:latin typeface="Tahoma"/>
                <a:cs typeface="Tahoma"/>
              </a:defRPr>
            </a:lvl2pPr>
            <a:lvl3pPr>
              <a:buSzPct val="50000"/>
              <a:buFont typeface="Wingdings" charset="2"/>
              <a:buChar char=""/>
              <a:defRPr sz="2400">
                <a:solidFill>
                  <a:srgbClr val="7030A0"/>
                </a:solidFill>
                <a:latin typeface="Tahoma"/>
                <a:cs typeface="Tahoma"/>
              </a:defRPr>
            </a:lvl3pPr>
            <a:lvl4pPr>
              <a:buSzPct val="40000"/>
              <a:buFont typeface="Wingdings" charset="2"/>
              <a:buChar char=""/>
              <a:defRPr sz="2400">
                <a:solidFill>
                  <a:srgbClr val="7030A0"/>
                </a:solidFill>
                <a:latin typeface="Tahoma"/>
                <a:cs typeface="Tahoma"/>
              </a:defRPr>
            </a:lvl4pPr>
            <a:lvl5pPr>
              <a:buSzPct val="40000"/>
              <a:buFont typeface="Wingdings" charset="2"/>
              <a:buChar char=""/>
              <a:defRPr sz="2400">
                <a:solidFill>
                  <a:srgbClr val="7030A0"/>
                </a:solidFill>
                <a:latin typeface="Tahoma"/>
                <a:cs typeface="Tahoma"/>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Line 8"/>
          <p:cNvSpPr>
            <a:spLocks noChangeShapeType="1"/>
          </p:cNvSpPr>
          <p:nvPr userDrawn="1"/>
        </p:nvSpPr>
        <p:spPr bwMode="auto">
          <a:xfrm>
            <a:off x="0" y="2438400"/>
            <a:ext cx="9144000" cy="0"/>
          </a:xfrm>
          <a:prstGeom prst="line">
            <a:avLst/>
          </a:prstGeom>
          <a:noFill/>
          <a:ln w="9525">
            <a:solidFill>
              <a:srgbClr val="7598C2"/>
            </a:solidFill>
            <a:round/>
            <a:headEnd/>
            <a:tailEnd/>
          </a:ln>
        </p:spPr>
        <p:txBody>
          <a:bodyPr wrap="none" anchor="ctr">
            <a:prstTxWarp prst="textNoShape">
              <a:avLst/>
            </a:prstTxWarp>
          </a:bodyPr>
          <a:lstStyle/>
          <a:p>
            <a:pPr>
              <a:defRPr/>
            </a:pPr>
            <a:endParaRPr lang="en-GB">
              <a:solidFill>
                <a:srgbClr val="000000"/>
              </a:solidFill>
            </a:endParaRPr>
          </a:p>
        </p:txBody>
      </p:sp>
      <p:sp>
        <p:nvSpPr>
          <p:cNvPr id="40963" name="Rectangle 3"/>
          <p:cNvSpPr>
            <a:spLocks noGrp="1" noChangeArrowheads="1"/>
          </p:cNvSpPr>
          <p:nvPr>
            <p:ph type="subTitle" idx="1"/>
          </p:nvPr>
        </p:nvSpPr>
        <p:spPr>
          <a:xfrm>
            <a:off x="762000" y="3581400"/>
            <a:ext cx="6400800" cy="533400"/>
          </a:xfrm>
        </p:spPr>
        <p:txBody>
          <a:bodyPr>
            <a:normAutofit/>
          </a:bodyPr>
          <a:lstStyle>
            <a:lvl1pPr marL="0" indent="0" algn="l">
              <a:buFontTx/>
              <a:buNone/>
              <a:defRPr sz="2000">
                <a:solidFill>
                  <a:srgbClr val="1E4786"/>
                </a:solidFill>
                <a:latin typeface="Tahoma"/>
                <a:cs typeface="Tahoma"/>
              </a:defRPr>
            </a:lvl1pPr>
          </a:lstStyle>
          <a:p>
            <a:r>
              <a:rPr lang="en-US"/>
              <a:t>Click to edit Master subtitle style</a:t>
            </a:r>
          </a:p>
        </p:txBody>
      </p:sp>
      <p:sp>
        <p:nvSpPr>
          <p:cNvPr id="10" name="Title 9"/>
          <p:cNvSpPr>
            <a:spLocks noGrp="1"/>
          </p:cNvSpPr>
          <p:nvPr>
            <p:ph type="title"/>
          </p:nvPr>
        </p:nvSpPr>
        <p:spPr>
          <a:xfrm>
            <a:off x="762000" y="2590800"/>
            <a:ext cx="7772400" cy="990600"/>
          </a:xfrm>
        </p:spPr>
        <p:txBody>
          <a:bodyPr anchor="t">
            <a:normAutofit/>
          </a:bodyPr>
          <a:lstStyle>
            <a:lvl1pPr algn="l">
              <a:defRPr sz="2800" b="1">
                <a:solidFill>
                  <a:srgbClr val="1E4786"/>
                </a:solidFill>
                <a:latin typeface="Tahoma"/>
                <a:cs typeface="Tahoma"/>
              </a:defRPr>
            </a:lvl1pPr>
          </a:lstStyle>
          <a:p>
            <a:r>
              <a:rPr lang="en-GB"/>
              <a:t>Click to edit Master title style</a:t>
            </a:r>
          </a:p>
        </p:txBody>
      </p:sp>
      <p:sp>
        <p:nvSpPr>
          <p:cNvPr id="24" name="Picture Placeholder 23"/>
          <p:cNvSpPr>
            <a:spLocks noGrp="1"/>
          </p:cNvSpPr>
          <p:nvPr>
            <p:ph type="pic" sz="quarter" idx="10"/>
          </p:nvPr>
        </p:nvSpPr>
        <p:spPr>
          <a:xfrm>
            <a:off x="762000" y="1371600"/>
            <a:ext cx="1524000" cy="914400"/>
          </a:xfrm>
          <a:effectLst/>
        </p:spPr>
        <p:txBody>
          <a:bodyPr/>
          <a:lstStyle>
            <a:lvl1pPr>
              <a:defRPr sz="1200"/>
            </a:lvl1pPr>
          </a:lstStyle>
          <a:p>
            <a:pPr lvl="0"/>
            <a:endParaRPr lang="en-GB" noProof="0"/>
          </a:p>
        </p:txBody>
      </p:sp>
      <p:sp>
        <p:nvSpPr>
          <p:cNvPr id="31" name="Picture Placeholder 23"/>
          <p:cNvSpPr>
            <a:spLocks noGrp="1"/>
          </p:cNvSpPr>
          <p:nvPr>
            <p:ph type="pic" sz="quarter" idx="11"/>
          </p:nvPr>
        </p:nvSpPr>
        <p:spPr>
          <a:xfrm>
            <a:off x="2362200" y="1371600"/>
            <a:ext cx="1524000" cy="914400"/>
          </a:xfrm>
        </p:spPr>
        <p:txBody>
          <a:bodyPr/>
          <a:lstStyle>
            <a:lvl1pPr>
              <a:defRPr sz="1200"/>
            </a:lvl1pPr>
          </a:lstStyle>
          <a:p>
            <a:pPr lvl="0"/>
            <a:endParaRPr lang="en-GB" noProof="0"/>
          </a:p>
        </p:txBody>
      </p:sp>
      <p:sp>
        <p:nvSpPr>
          <p:cNvPr id="32" name="Picture Placeholder 23"/>
          <p:cNvSpPr>
            <a:spLocks noGrp="1"/>
          </p:cNvSpPr>
          <p:nvPr>
            <p:ph type="pic" sz="quarter" idx="12"/>
          </p:nvPr>
        </p:nvSpPr>
        <p:spPr>
          <a:xfrm>
            <a:off x="3962400" y="1371600"/>
            <a:ext cx="1524000" cy="914400"/>
          </a:xfrm>
        </p:spPr>
        <p:txBody>
          <a:bodyPr/>
          <a:lstStyle>
            <a:lvl1pPr>
              <a:defRPr sz="1200"/>
            </a:lvl1pPr>
          </a:lstStyle>
          <a:p>
            <a:pPr lvl="0"/>
            <a:endParaRPr lang="en-GB" noProof="0"/>
          </a:p>
        </p:txBody>
      </p:sp>
      <p:pic>
        <p:nvPicPr>
          <p:cNvPr id="15" name="Picture 2" descr="Image result for university of leeds green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16216" y="373062"/>
            <a:ext cx="2394719" cy="6828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6010" y="1153085"/>
            <a:ext cx="1803197" cy="1202131"/>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70027" y="1150494"/>
            <a:ext cx="1813560" cy="1207313"/>
          </a:xfrm>
          <a:prstGeom prst="rect">
            <a:avLst/>
          </a:prstGeom>
        </p:spPr>
      </p:pic>
      <p:pic>
        <p:nvPicPr>
          <p:cNvPr id="13" name="Picture 12"/>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923914" y="1150494"/>
            <a:ext cx="1808378" cy="1207313"/>
          </a:xfrm>
          <a:prstGeom prst="rect">
            <a:avLst/>
          </a:prstGeom>
        </p:spPr>
      </p:pic>
    </p:spTree>
    <p:extLst>
      <p:ext uri="{BB962C8B-B14F-4D97-AF65-F5344CB8AC3E}">
        <p14:creationId xmlns:p14="http://schemas.microsoft.com/office/powerpoint/2010/main" val="267261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Line 8"/>
          <p:cNvSpPr>
            <a:spLocks noChangeShapeType="1"/>
          </p:cNvSpPr>
          <p:nvPr userDrawn="1"/>
        </p:nvSpPr>
        <p:spPr bwMode="auto">
          <a:xfrm>
            <a:off x="0" y="2438400"/>
            <a:ext cx="9144000" cy="0"/>
          </a:xfrm>
          <a:prstGeom prst="line">
            <a:avLst/>
          </a:prstGeom>
          <a:noFill/>
          <a:ln w="9525">
            <a:solidFill>
              <a:srgbClr val="7598C2"/>
            </a:solidFill>
            <a:round/>
            <a:headEnd/>
            <a:tailEnd/>
          </a:ln>
        </p:spPr>
        <p:txBody>
          <a:bodyPr wrap="none" anchor="ctr">
            <a:prstTxWarp prst="textNoShape">
              <a:avLst/>
            </a:prstTxWarp>
          </a:bodyPr>
          <a:lstStyle/>
          <a:p>
            <a:pPr>
              <a:defRPr/>
            </a:pPr>
            <a:endParaRPr lang="en-GB">
              <a:solidFill>
                <a:srgbClr val="000000"/>
              </a:solidFill>
            </a:endParaRPr>
          </a:p>
        </p:txBody>
      </p:sp>
      <p:sp>
        <p:nvSpPr>
          <p:cNvPr id="40963" name="Rectangle 3"/>
          <p:cNvSpPr>
            <a:spLocks noGrp="1" noChangeArrowheads="1"/>
          </p:cNvSpPr>
          <p:nvPr>
            <p:ph type="subTitle" idx="1"/>
          </p:nvPr>
        </p:nvSpPr>
        <p:spPr>
          <a:xfrm>
            <a:off x="762000" y="3581400"/>
            <a:ext cx="6400800" cy="533400"/>
          </a:xfrm>
        </p:spPr>
        <p:txBody>
          <a:bodyPr>
            <a:normAutofit/>
          </a:bodyPr>
          <a:lstStyle>
            <a:lvl1pPr marL="0" indent="0" algn="l">
              <a:buFontTx/>
              <a:buNone/>
              <a:defRPr sz="2000">
                <a:solidFill>
                  <a:srgbClr val="1E4786"/>
                </a:solidFill>
                <a:latin typeface="Tahoma"/>
                <a:cs typeface="Tahoma"/>
              </a:defRPr>
            </a:lvl1pPr>
          </a:lstStyle>
          <a:p>
            <a:r>
              <a:rPr lang="en-US"/>
              <a:t>Click to edit Master subtitle style</a:t>
            </a:r>
          </a:p>
        </p:txBody>
      </p:sp>
      <p:sp>
        <p:nvSpPr>
          <p:cNvPr id="10" name="Title 9"/>
          <p:cNvSpPr>
            <a:spLocks noGrp="1"/>
          </p:cNvSpPr>
          <p:nvPr>
            <p:ph type="title"/>
          </p:nvPr>
        </p:nvSpPr>
        <p:spPr>
          <a:xfrm>
            <a:off x="762000" y="2590800"/>
            <a:ext cx="7772400" cy="990600"/>
          </a:xfrm>
        </p:spPr>
        <p:txBody>
          <a:bodyPr anchor="t">
            <a:normAutofit/>
          </a:bodyPr>
          <a:lstStyle>
            <a:lvl1pPr algn="l">
              <a:defRPr sz="2800" b="1">
                <a:solidFill>
                  <a:srgbClr val="1E4786"/>
                </a:solidFill>
                <a:latin typeface="Tahoma"/>
                <a:cs typeface="Tahoma"/>
              </a:defRPr>
            </a:lvl1pPr>
          </a:lstStyle>
          <a:p>
            <a:r>
              <a:rPr lang="en-GB"/>
              <a:t>Click to edit Master title style</a:t>
            </a:r>
          </a:p>
        </p:txBody>
      </p:sp>
      <p:sp>
        <p:nvSpPr>
          <p:cNvPr id="24" name="Picture Placeholder 23"/>
          <p:cNvSpPr>
            <a:spLocks noGrp="1"/>
          </p:cNvSpPr>
          <p:nvPr>
            <p:ph type="pic" sz="quarter" idx="10"/>
          </p:nvPr>
        </p:nvSpPr>
        <p:spPr>
          <a:xfrm>
            <a:off x="762000" y="1371600"/>
            <a:ext cx="1524000" cy="914400"/>
          </a:xfrm>
          <a:effectLst/>
        </p:spPr>
        <p:txBody>
          <a:bodyPr/>
          <a:lstStyle>
            <a:lvl1pPr>
              <a:defRPr sz="1200"/>
            </a:lvl1pPr>
          </a:lstStyle>
          <a:p>
            <a:pPr lvl="0"/>
            <a:endParaRPr lang="en-GB" noProof="0"/>
          </a:p>
        </p:txBody>
      </p:sp>
      <p:sp>
        <p:nvSpPr>
          <p:cNvPr id="31" name="Picture Placeholder 23"/>
          <p:cNvSpPr>
            <a:spLocks noGrp="1"/>
          </p:cNvSpPr>
          <p:nvPr>
            <p:ph type="pic" sz="quarter" idx="11"/>
          </p:nvPr>
        </p:nvSpPr>
        <p:spPr>
          <a:xfrm>
            <a:off x="2362200" y="1371600"/>
            <a:ext cx="1524000" cy="914400"/>
          </a:xfrm>
        </p:spPr>
        <p:txBody>
          <a:bodyPr/>
          <a:lstStyle>
            <a:lvl1pPr>
              <a:defRPr sz="1200"/>
            </a:lvl1pPr>
          </a:lstStyle>
          <a:p>
            <a:pPr lvl="0"/>
            <a:endParaRPr lang="en-GB" noProof="0"/>
          </a:p>
        </p:txBody>
      </p:sp>
      <p:sp>
        <p:nvSpPr>
          <p:cNvPr id="32" name="Picture Placeholder 23"/>
          <p:cNvSpPr>
            <a:spLocks noGrp="1"/>
          </p:cNvSpPr>
          <p:nvPr>
            <p:ph type="pic" sz="quarter" idx="12"/>
          </p:nvPr>
        </p:nvSpPr>
        <p:spPr>
          <a:xfrm>
            <a:off x="3962400" y="1371600"/>
            <a:ext cx="1524000" cy="914400"/>
          </a:xfrm>
        </p:spPr>
        <p:txBody>
          <a:bodyPr/>
          <a:lstStyle>
            <a:lvl1pPr>
              <a:defRPr sz="1200"/>
            </a:lvl1pPr>
          </a:lstStyle>
          <a:p>
            <a:pPr lvl="0"/>
            <a:endParaRPr lang="en-GB" noProof="0"/>
          </a:p>
        </p:txBody>
      </p:sp>
      <p:pic>
        <p:nvPicPr>
          <p:cNvPr id="15" name="Picture 2" descr="Image result for university of leeds green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16216" y="373062"/>
            <a:ext cx="2394719" cy="6828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6010" y="1153085"/>
            <a:ext cx="1803197" cy="1202131"/>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70027" y="1150494"/>
            <a:ext cx="1813560" cy="1207313"/>
          </a:xfrm>
          <a:prstGeom prst="rect">
            <a:avLst/>
          </a:prstGeom>
        </p:spPr>
      </p:pic>
      <p:pic>
        <p:nvPicPr>
          <p:cNvPr id="13" name="Picture 12"/>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923914" y="1150494"/>
            <a:ext cx="1808378" cy="1207313"/>
          </a:xfrm>
          <a:prstGeom prst="rect">
            <a:avLst/>
          </a:prstGeom>
        </p:spPr>
      </p:pic>
    </p:spTree>
    <p:extLst>
      <p:ext uri="{BB962C8B-B14F-4D97-AF65-F5344CB8AC3E}">
        <p14:creationId xmlns:p14="http://schemas.microsoft.com/office/powerpoint/2010/main" val="1329270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7" name="Picture 7" descr="Imperial_College_London_rgb"/>
          <p:cNvPicPr>
            <a:picLocks noChangeAspect="1" noChangeArrowheads="1"/>
          </p:cNvPicPr>
          <p:nvPr userDrawn="1"/>
        </p:nvPicPr>
        <p:blipFill>
          <a:blip r:embed="rId2"/>
          <a:srcRect/>
          <a:stretch>
            <a:fillRect/>
          </a:stretch>
        </p:blipFill>
        <p:spPr bwMode="auto">
          <a:xfrm>
            <a:off x="7086600" y="304800"/>
            <a:ext cx="1708150" cy="458788"/>
          </a:xfrm>
          <a:prstGeom prst="rect">
            <a:avLst/>
          </a:prstGeom>
          <a:noFill/>
          <a:ln w="9525">
            <a:noFill/>
            <a:miter lim="800000"/>
            <a:headEnd/>
            <a:tailEnd/>
          </a:ln>
        </p:spPr>
      </p:pic>
      <p:sp>
        <p:nvSpPr>
          <p:cNvPr id="8" name="Line 8"/>
          <p:cNvSpPr>
            <a:spLocks noChangeShapeType="1"/>
          </p:cNvSpPr>
          <p:nvPr userDrawn="1"/>
        </p:nvSpPr>
        <p:spPr bwMode="auto">
          <a:xfrm>
            <a:off x="0" y="3505200"/>
            <a:ext cx="9144000" cy="0"/>
          </a:xfrm>
          <a:prstGeom prst="line">
            <a:avLst/>
          </a:prstGeom>
          <a:noFill/>
          <a:ln w="9525">
            <a:solidFill>
              <a:srgbClr val="7598C2"/>
            </a:solidFill>
            <a:round/>
            <a:headEnd/>
            <a:tailEnd/>
          </a:ln>
        </p:spPr>
        <p:txBody>
          <a:bodyPr wrap="none" anchor="ctr">
            <a:prstTxWarp prst="textNoShape">
              <a:avLst/>
            </a:prstTxWarp>
          </a:bodyPr>
          <a:lstStyle/>
          <a:p>
            <a:pPr>
              <a:defRPr/>
            </a:pPr>
            <a:endParaRPr lang="en-GB">
              <a:solidFill>
                <a:srgbClr val="000000"/>
              </a:solidFill>
            </a:endParaRPr>
          </a:p>
        </p:txBody>
      </p:sp>
      <p:pic>
        <p:nvPicPr>
          <p:cNvPr id="9" name="Picture 5" descr="map"/>
          <p:cNvPicPr>
            <a:picLocks noChangeAspect="1" noChangeArrowheads="1"/>
          </p:cNvPicPr>
          <p:nvPr userDrawn="1"/>
        </p:nvPicPr>
        <p:blipFill>
          <a:blip r:embed="rId3">
            <a:clrChange>
              <a:clrFrom>
                <a:srgbClr val="FFFFFF"/>
              </a:clrFrom>
              <a:clrTo>
                <a:srgbClr val="FFFFFF">
                  <a:alpha val="0"/>
                </a:srgbClr>
              </a:clrTo>
            </a:clrChange>
            <a:alphaModFix amt="66000"/>
          </a:blip>
          <a:srcRect/>
          <a:stretch>
            <a:fillRect/>
          </a:stretch>
        </p:blipFill>
        <p:spPr bwMode="auto">
          <a:xfrm>
            <a:off x="5638800" y="1600200"/>
            <a:ext cx="3505200" cy="1878013"/>
          </a:xfrm>
          <a:prstGeom prst="rect">
            <a:avLst/>
          </a:prstGeom>
          <a:noFill/>
          <a:ln w="9525">
            <a:noFill/>
            <a:miter lim="800000"/>
            <a:headEnd/>
            <a:tailEnd/>
          </a:ln>
        </p:spPr>
      </p:pic>
      <p:sp>
        <p:nvSpPr>
          <p:cNvPr id="40963" name="Rectangle 3"/>
          <p:cNvSpPr>
            <a:spLocks noGrp="1" noChangeArrowheads="1"/>
          </p:cNvSpPr>
          <p:nvPr>
            <p:ph type="subTitle" idx="1"/>
          </p:nvPr>
        </p:nvSpPr>
        <p:spPr>
          <a:xfrm>
            <a:off x="5562600" y="3657600"/>
            <a:ext cx="3352800" cy="1066800"/>
          </a:xfrm>
        </p:spPr>
        <p:txBody>
          <a:bodyPr>
            <a:normAutofit/>
          </a:bodyPr>
          <a:lstStyle>
            <a:lvl1pPr marL="0" indent="0" algn="l">
              <a:buFontTx/>
              <a:buNone/>
              <a:defRPr sz="2000">
                <a:solidFill>
                  <a:srgbClr val="1E4786"/>
                </a:solidFill>
                <a:latin typeface="Tahoma"/>
                <a:cs typeface="Tahoma"/>
              </a:defRPr>
            </a:lvl1pPr>
          </a:lstStyle>
          <a:p>
            <a:r>
              <a:rPr lang="en-US"/>
              <a:t>Click to edit Master subtitle style</a:t>
            </a:r>
          </a:p>
        </p:txBody>
      </p:sp>
      <p:sp>
        <p:nvSpPr>
          <p:cNvPr id="10" name="Title 9"/>
          <p:cNvSpPr>
            <a:spLocks noGrp="1"/>
          </p:cNvSpPr>
          <p:nvPr>
            <p:ph type="title"/>
          </p:nvPr>
        </p:nvSpPr>
        <p:spPr>
          <a:xfrm>
            <a:off x="304800" y="1828800"/>
            <a:ext cx="4800600" cy="1524000"/>
          </a:xfrm>
        </p:spPr>
        <p:txBody>
          <a:bodyPr anchor="b">
            <a:normAutofit/>
          </a:bodyPr>
          <a:lstStyle>
            <a:lvl1pPr algn="l">
              <a:defRPr sz="2800" b="1">
                <a:solidFill>
                  <a:srgbClr val="1E4786"/>
                </a:solidFill>
                <a:latin typeface="Tahoma"/>
                <a:cs typeface="Tahoma"/>
              </a:defRPr>
            </a:lvl1pPr>
          </a:lstStyle>
          <a:p>
            <a:r>
              <a:rPr lang="en-GB"/>
              <a:t>Click to edit Master title style</a:t>
            </a:r>
          </a:p>
        </p:txBody>
      </p:sp>
      <p:sp>
        <p:nvSpPr>
          <p:cNvPr id="24" name="Picture Placeholder 23"/>
          <p:cNvSpPr>
            <a:spLocks noGrp="1"/>
          </p:cNvSpPr>
          <p:nvPr>
            <p:ph type="pic" sz="quarter" idx="10"/>
          </p:nvPr>
        </p:nvSpPr>
        <p:spPr>
          <a:xfrm>
            <a:off x="304800" y="3657600"/>
            <a:ext cx="1524000" cy="914400"/>
          </a:xfrm>
          <a:effectLst>
            <a:reflection stA="50000" endPos="50000" dist="12700" dir="5400000" sy="-100000" algn="bl" rotWithShape="0"/>
          </a:effectLst>
        </p:spPr>
        <p:txBody>
          <a:bodyPr/>
          <a:lstStyle>
            <a:lvl1pPr>
              <a:defRPr sz="1200"/>
            </a:lvl1pPr>
          </a:lstStyle>
          <a:p>
            <a:pPr lvl="0"/>
            <a:endParaRPr lang="en-GB" noProof="0"/>
          </a:p>
        </p:txBody>
      </p:sp>
      <p:sp>
        <p:nvSpPr>
          <p:cNvPr id="31" name="Picture Placeholder 23"/>
          <p:cNvSpPr>
            <a:spLocks noGrp="1"/>
          </p:cNvSpPr>
          <p:nvPr>
            <p:ph type="pic" sz="quarter" idx="11"/>
          </p:nvPr>
        </p:nvSpPr>
        <p:spPr>
          <a:xfrm>
            <a:off x="1905000" y="3657600"/>
            <a:ext cx="1524000" cy="914400"/>
          </a:xfrm>
          <a:effectLst>
            <a:reflection stA="50000" endPos="50000" dist="12700" dir="5400000" sy="-100000" algn="bl" rotWithShape="0"/>
          </a:effectLst>
        </p:spPr>
        <p:txBody>
          <a:bodyPr/>
          <a:lstStyle>
            <a:lvl1pPr>
              <a:defRPr sz="1200"/>
            </a:lvl1pPr>
          </a:lstStyle>
          <a:p>
            <a:pPr lvl="0"/>
            <a:endParaRPr lang="en-GB" noProof="0"/>
          </a:p>
        </p:txBody>
      </p:sp>
      <p:sp>
        <p:nvSpPr>
          <p:cNvPr id="32" name="Picture Placeholder 23"/>
          <p:cNvSpPr>
            <a:spLocks noGrp="1"/>
          </p:cNvSpPr>
          <p:nvPr>
            <p:ph type="pic" sz="quarter" idx="12"/>
          </p:nvPr>
        </p:nvSpPr>
        <p:spPr>
          <a:xfrm>
            <a:off x="3505200" y="3657600"/>
            <a:ext cx="1524000" cy="914400"/>
          </a:xfrm>
          <a:effectLst>
            <a:reflection stA="50000" endPos="50000" dist="12700" dir="5400000" sy="-100000" algn="bl" rotWithShape="0"/>
          </a:effectLst>
        </p:spPr>
        <p:txBody>
          <a:bodyPr/>
          <a:lstStyle>
            <a:lvl1pPr>
              <a:defRPr sz="1200"/>
            </a:lvl1pPr>
          </a:lstStyle>
          <a:p>
            <a:pPr lvl="0"/>
            <a:endParaRPr lang="en-GB" noProof="0"/>
          </a:p>
        </p:txBody>
      </p:sp>
    </p:spTree>
    <p:extLst>
      <p:ext uri="{BB962C8B-B14F-4D97-AF65-F5344CB8AC3E}">
        <p14:creationId xmlns:p14="http://schemas.microsoft.com/office/powerpoint/2010/main" val="234569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Line 7"/>
          <p:cNvSpPr>
            <a:spLocks noChangeShapeType="1"/>
          </p:cNvSpPr>
          <p:nvPr userDrawn="1"/>
        </p:nvSpPr>
        <p:spPr bwMode="auto">
          <a:xfrm>
            <a:off x="0" y="836613"/>
            <a:ext cx="9144000" cy="0"/>
          </a:xfrm>
          <a:prstGeom prst="line">
            <a:avLst/>
          </a:prstGeom>
          <a:noFill/>
          <a:ln w="9525">
            <a:solidFill>
              <a:srgbClr val="7598C2"/>
            </a:solidFill>
            <a:round/>
            <a:headEnd/>
            <a:tailEnd/>
          </a:ln>
        </p:spPr>
        <p:txBody>
          <a:bodyPr wrap="none" anchor="ctr">
            <a:prstTxWarp prst="textNoShape">
              <a:avLst/>
            </a:prstTxWarp>
          </a:bodyPr>
          <a:lstStyle/>
          <a:p>
            <a:pPr>
              <a:defRPr/>
            </a:pPr>
            <a:endParaRPr lang="en-GB">
              <a:solidFill>
                <a:srgbClr val="000000"/>
              </a:solidFill>
            </a:endParaRPr>
          </a:p>
        </p:txBody>
      </p:sp>
      <p:sp>
        <p:nvSpPr>
          <p:cNvPr id="2" name="Title 1"/>
          <p:cNvSpPr>
            <a:spLocks noGrp="1"/>
          </p:cNvSpPr>
          <p:nvPr>
            <p:ph type="title"/>
          </p:nvPr>
        </p:nvSpPr>
        <p:spPr>
          <a:xfrm>
            <a:off x="228600" y="838200"/>
            <a:ext cx="8229600" cy="609600"/>
          </a:xfrm>
        </p:spPr>
        <p:txBody>
          <a:bodyPr/>
          <a:lstStyle>
            <a:lvl1pPr algn="l">
              <a:defRPr sz="2800" b="1">
                <a:solidFill>
                  <a:srgbClr val="1E4786"/>
                </a:solidFill>
                <a:latin typeface="Tahoma"/>
                <a:cs typeface="Tahoma"/>
              </a:defRPr>
            </a:lvl1pPr>
          </a:lstStyle>
          <a:p>
            <a:r>
              <a:rPr lang="en-GB"/>
              <a:t>Click to edit Master title style</a:t>
            </a:r>
          </a:p>
        </p:txBody>
      </p:sp>
      <p:sp>
        <p:nvSpPr>
          <p:cNvPr id="3" name="Content Placeholder 2"/>
          <p:cNvSpPr>
            <a:spLocks noGrp="1"/>
          </p:cNvSpPr>
          <p:nvPr>
            <p:ph idx="1"/>
          </p:nvPr>
        </p:nvSpPr>
        <p:spPr>
          <a:xfrm>
            <a:off x="533400" y="1600200"/>
            <a:ext cx="7924800" cy="4343400"/>
          </a:xfrm>
        </p:spPr>
        <p:txBody>
          <a:bodyPr/>
          <a:lstStyle>
            <a:lvl1pPr>
              <a:buFont typeface="Wingdings" charset="2"/>
              <a:buChar char="§"/>
              <a:defRPr sz="2200">
                <a:solidFill>
                  <a:srgbClr val="7030A0"/>
                </a:solidFill>
                <a:latin typeface="+mn-lt"/>
                <a:cs typeface="Eurostile"/>
              </a:defRPr>
            </a:lvl1pPr>
            <a:lvl2pPr>
              <a:buSzPct val="50000"/>
              <a:buFont typeface="Wingdings" charset="2"/>
              <a:buChar char=""/>
              <a:defRPr sz="1800">
                <a:solidFill>
                  <a:srgbClr val="7030A0"/>
                </a:solidFill>
                <a:latin typeface="+mn-lt"/>
                <a:cs typeface="Eurostile"/>
              </a:defRPr>
            </a:lvl2pPr>
            <a:lvl3pPr>
              <a:buSzPct val="50000"/>
              <a:buFont typeface="Wingdings" charset="2"/>
              <a:buChar char=""/>
              <a:defRPr sz="1800">
                <a:solidFill>
                  <a:srgbClr val="7030A0"/>
                </a:solidFill>
                <a:latin typeface="+mn-lt"/>
                <a:cs typeface="Eurostile"/>
              </a:defRPr>
            </a:lvl3pPr>
            <a:lvl4pPr>
              <a:buSzPct val="40000"/>
              <a:buFont typeface="Wingdings" charset="2"/>
              <a:buChar char=""/>
              <a:defRPr sz="1800">
                <a:solidFill>
                  <a:srgbClr val="7030A0"/>
                </a:solidFill>
                <a:latin typeface="+mn-lt"/>
                <a:cs typeface="Eurostile"/>
              </a:defRPr>
            </a:lvl4pPr>
            <a:lvl5pPr>
              <a:buSzPct val="40000"/>
              <a:buFont typeface="Wingdings" charset="2"/>
              <a:buChar char=""/>
              <a:defRPr sz="1800">
                <a:solidFill>
                  <a:srgbClr val="7030A0"/>
                </a:solidFill>
                <a:latin typeface="+mn-lt"/>
                <a:cs typeface="Eurostil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20" name="Picture 2" descr="Image result for university of leeds green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5648" y="68207"/>
            <a:ext cx="2160240" cy="61600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userDrawn="1"/>
        </p:nvSpPr>
        <p:spPr bwMode="auto">
          <a:xfrm>
            <a:off x="213437" y="75408"/>
            <a:ext cx="5406480" cy="630942"/>
          </a:xfrm>
          <a:prstGeom prst="rect">
            <a:avLst/>
          </a:prstGeom>
          <a:noFill/>
        </p:spPr>
        <p:txBody>
          <a:bodyPr wrap="none">
            <a:spAutoFit/>
          </a:bodyPr>
          <a:lstStyle/>
          <a:p>
            <a:pPr>
              <a:defRPr/>
            </a:pPr>
            <a:r>
              <a:rPr lang="en-US" sz="2000" b="0">
                <a:solidFill>
                  <a:srgbClr val="1E4786"/>
                </a:solidFill>
                <a:latin typeface="Tahoma"/>
                <a:cs typeface="Tahoma"/>
              </a:rPr>
              <a:t>School of Electronic and Electrical Engineering</a:t>
            </a:r>
          </a:p>
          <a:p>
            <a:pPr>
              <a:defRPr/>
            </a:pPr>
            <a:r>
              <a:rPr lang="en-GB" sz="1500" b="0">
                <a:solidFill>
                  <a:srgbClr val="1E4786"/>
                </a:solidFill>
                <a:latin typeface="Tahoma"/>
                <a:cs typeface="Tahoma"/>
              </a:rPr>
              <a:t>Faculty of Engineering and Physical Sciences</a:t>
            </a:r>
            <a:endParaRPr lang="en-US" sz="1500" b="0">
              <a:solidFill>
                <a:srgbClr val="1E4786"/>
              </a:solidFill>
              <a:latin typeface="Tahoma"/>
              <a:cs typeface="Tahoma"/>
            </a:endParaRPr>
          </a:p>
        </p:txBody>
      </p:sp>
    </p:spTree>
    <p:extLst>
      <p:ext uri="{BB962C8B-B14F-4D97-AF65-F5344CB8AC3E}">
        <p14:creationId xmlns:p14="http://schemas.microsoft.com/office/powerpoint/2010/main" val="2634488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94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mn-lt"/>
                <a:ea typeface="+mn-ea"/>
                <a:cs typeface="+mn-cs"/>
              </a:defRPr>
            </a:lvl1pPr>
          </a:lstStyle>
          <a:p>
            <a:pPr>
              <a:defRPr/>
            </a:pPr>
            <a:endParaRPr lang="en-US"/>
          </a:p>
        </p:txBody>
      </p:sp>
      <p:sp>
        <p:nvSpPr>
          <p:cNvPr id="3994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mn-lt"/>
                <a:ea typeface="+mn-ea"/>
                <a:cs typeface="+mn-cs"/>
              </a:defRPr>
            </a:lvl1pPr>
          </a:lstStyle>
          <a:p>
            <a:pPr>
              <a:defRPr/>
            </a:pPr>
            <a:endParaRPr lang="en-US"/>
          </a:p>
        </p:txBody>
      </p:sp>
      <p:sp>
        <p:nvSpPr>
          <p:cNvPr id="3994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1" r:id="rId3"/>
    <p:sldLayoutId id="2147483702" r:id="rId4"/>
    <p:sldLayoutId id="2147483703" r:id="rId5"/>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Osaka" charset="-128"/>
          <a:cs typeface="Osaka" charset="-128"/>
        </a:defRPr>
      </a:lvl2pPr>
      <a:lvl3pPr algn="ctr" rtl="0" eaLnBrk="0" fontAlgn="base" hangingPunct="0">
        <a:spcBef>
          <a:spcPct val="0"/>
        </a:spcBef>
        <a:spcAft>
          <a:spcPct val="0"/>
        </a:spcAft>
        <a:defRPr sz="4400">
          <a:solidFill>
            <a:schemeClr val="tx2"/>
          </a:solidFill>
          <a:latin typeface="Arial" charset="0"/>
          <a:ea typeface="Osaka" charset="-128"/>
          <a:cs typeface="Osaka" charset="-128"/>
        </a:defRPr>
      </a:lvl3pPr>
      <a:lvl4pPr algn="ctr" rtl="0" eaLnBrk="0" fontAlgn="base" hangingPunct="0">
        <a:spcBef>
          <a:spcPct val="0"/>
        </a:spcBef>
        <a:spcAft>
          <a:spcPct val="0"/>
        </a:spcAft>
        <a:defRPr sz="4400">
          <a:solidFill>
            <a:schemeClr val="tx2"/>
          </a:solidFill>
          <a:latin typeface="Arial" charset="0"/>
          <a:ea typeface="Osaka" charset="-128"/>
          <a:cs typeface="Osaka" charset="-128"/>
        </a:defRPr>
      </a:lvl4pPr>
      <a:lvl5pPr algn="ctr" rtl="0" eaLnBrk="0" fontAlgn="base" hangingPunct="0">
        <a:spcBef>
          <a:spcPct val="0"/>
        </a:spcBef>
        <a:spcAft>
          <a:spcPct val="0"/>
        </a:spcAft>
        <a:defRPr sz="4400">
          <a:solidFill>
            <a:schemeClr val="tx2"/>
          </a:solidFill>
          <a:latin typeface="Arial" charset="0"/>
          <a:ea typeface="Osaka" charset="-128"/>
          <a:cs typeface="Osaka" charset="-128"/>
        </a:defRPr>
      </a:lvl5pPr>
      <a:lvl6pPr marL="457200" algn="ctr" rtl="0" fontAlgn="base">
        <a:spcBef>
          <a:spcPct val="0"/>
        </a:spcBef>
        <a:spcAft>
          <a:spcPct val="0"/>
        </a:spcAft>
        <a:defRPr sz="4400">
          <a:solidFill>
            <a:schemeClr val="tx2"/>
          </a:solidFill>
          <a:latin typeface="Arial" charset="0"/>
          <a:ea typeface="Osaka" charset="-128"/>
          <a:cs typeface="Osaka" charset="-128"/>
        </a:defRPr>
      </a:lvl6pPr>
      <a:lvl7pPr marL="914400" algn="ctr" rtl="0" fontAlgn="base">
        <a:spcBef>
          <a:spcPct val="0"/>
        </a:spcBef>
        <a:spcAft>
          <a:spcPct val="0"/>
        </a:spcAft>
        <a:defRPr sz="4400">
          <a:solidFill>
            <a:schemeClr val="tx2"/>
          </a:solidFill>
          <a:latin typeface="Arial" charset="0"/>
          <a:ea typeface="Osaka" charset="-128"/>
          <a:cs typeface="Osaka" charset="-128"/>
        </a:defRPr>
      </a:lvl7pPr>
      <a:lvl8pPr marL="1371600" algn="ctr" rtl="0" fontAlgn="base">
        <a:spcBef>
          <a:spcPct val="0"/>
        </a:spcBef>
        <a:spcAft>
          <a:spcPct val="0"/>
        </a:spcAft>
        <a:defRPr sz="4400">
          <a:solidFill>
            <a:schemeClr val="tx2"/>
          </a:solidFill>
          <a:latin typeface="Arial" charset="0"/>
          <a:ea typeface="Osaka" charset="-128"/>
          <a:cs typeface="Osaka" charset="-128"/>
        </a:defRPr>
      </a:lvl8pPr>
      <a:lvl9pPr marL="1828800" algn="ctr" rtl="0" fontAlgn="base">
        <a:spcBef>
          <a:spcPct val="0"/>
        </a:spcBef>
        <a:spcAft>
          <a:spcPct val="0"/>
        </a:spcAft>
        <a:defRPr sz="4400">
          <a:solidFill>
            <a:schemeClr val="tx2"/>
          </a:solidFill>
          <a:latin typeface="Arial" charset="0"/>
          <a:ea typeface="Osaka" charset="-128"/>
          <a:cs typeface="Osaka"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94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mn-lt"/>
                <a:ea typeface="+mn-ea"/>
                <a:cs typeface="+mn-cs"/>
              </a:defRPr>
            </a:lvl1pPr>
          </a:lstStyle>
          <a:p>
            <a:pPr>
              <a:defRPr/>
            </a:pPr>
            <a:endParaRPr lang="en-US">
              <a:solidFill>
                <a:srgbClr val="000000"/>
              </a:solidFill>
            </a:endParaRPr>
          </a:p>
        </p:txBody>
      </p:sp>
      <p:sp>
        <p:nvSpPr>
          <p:cNvPr id="3994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mn-lt"/>
                <a:ea typeface="+mn-ea"/>
                <a:cs typeface="+mn-cs"/>
              </a:defRPr>
            </a:lvl1pPr>
          </a:lstStyle>
          <a:p>
            <a:pPr>
              <a:defRPr/>
            </a:pPr>
            <a:endParaRPr lang="en-US">
              <a:solidFill>
                <a:srgbClr val="000000"/>
              </a:solidFill>
            </a:endParaRPr>
          </a:p>
        </p:txBody>
      </p:sp>
      <p:sp>
        <p:nvSpPr>
          <p:cNvPr id="3994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atin typeface="+mn-lt"/>
                <a:ea typeface="+mn-ea"/>
                <a:cs typeface="+mn-cs"/>
              </a:defRPr>
            </a:lvl1pPr>
          </a:lstStyle>
          <a:p>
            <a:pPr>
              <a:defRPr/>
            </a:pPr>
            <a:endParaRPr lang="en-US">
              <a:solidFill>
                <a:srgbClr val="000000"/>
              </a:solidFill>
            </a:endParaRPr>
          </a:p>
        </p:txBody>
      </p:sp>
    </p:spTree>
    <p:extLst>
      <p:ext uri="{BB962C8B-B14F-4D97-AF65-F5344CB8AC3E}">
        <p14:creationId xmlns:p14="http://schemas.microsoft.com/office/powerpoint/2010/main" val="35912716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Osaka" charset="-128"/>
          <a:cs typeface="Osaka" charset="-128"/>
        </a:defRPr>
      </a:lvl2pPr>
      <a:lvl3pPr algn="ctr" rtl="0" eaLnBrk="0" fontAlgn="base" hangingPunct="0">
        <a:spcBef>
          <a:spcPct val="0"/>
        </a:spcBef>
        <a:spcAft>
          <a:spcPct val="0"/>
        </a:spcAft>
        <a:defRPr sz="4400">
          <a:solidFill>
            <a:schemeClr val="tx2"/>
          </a:solidFill>
          <a:latin typeface="Arial" charset="0"/>
          <a:ea typeface="Osaka" charset="-128"/>
          <a:cs typeface="Osaka" charset="-128"/>
        </a:defRPr>
      </a:lvl3pPr>
      <a:lvl4pPr algn="ctr" rtl="0" eaLnBrk="0" fontAlgn="base" hangingPunct="0">
        <a:spcBef>
          <a:spcPct val="0"/>
        </a:spcBef>
        <a:spcAft>
          <a:spcPct val="0"/>
        </a:spcAft>
        <a:defRPr sz="4400">
          <a:solidFill>
            <a:schemeClr val="tx2"/>
          </a:solidFill>
          <a:latin typeface="Arial" charset="0"/>
          <a:ea typeface="Osaka" charset="-128"/>
          <a:cs typeface="Osaka" charset="-128"/>
        </a:defRPr>
      </a:lvl4pPr>
      <a:lvl5pPr algn="ctr" rtl="0" eaLnBrk="0" fontAlgn="base" hangingPunct="0">
        <a:spcBef>
          <a:spcPct val="0"/>
        </a:spcBef>
        <a:spcAft>
          <a:spcPct val="0"/>
        </a:spcAft>
        <a:defRPr sz="4400">
          <a:solidFill>
            <a:schemeClr val="tx2"/>
          </a:solidFill>
          <a:latin typeface="Arial" charset="0"/>
          <a:ea typeface="Osaka" charset="-128"/>
          <a:cs typeface="Osaka" charset="-128"/>
        </a:defRPr>
      </a:lvl5pPr>
      <a:lvl6pPr marL="457200" algn="ctr" rtl="0" fontAlgn="base">
        <a:spcBef>
          <a:spcPct val="0"/>
        </a:spcBef>
        <a:spcAft>
          <a:spcPct val="0"/>
        </a:spcAft>
        <a:defRPr sz="4400">
          <a:solidFill>
            <a:schemeClr val="tx2"/>
          </a:solidFill>
          <a:latin typeface="Arial" charset="0"/>
          <a:ea typeface="Osaka" charset="-128"/>
          <a:cs typeface="Osaka" charset="-128"/>
        </a:defRPr>
      </a:lvl6pPr>
      <a:lvl7pPr marL="914400" algn="ctr" rtl="0" fontAlgn="base">
        <a:spcBef>
          <a:spcPct val="0"/>
        </a:spcBef>
        <a:spcAft>
          <a:spcPct val="0"/>
        </a:spcAft>
        <a:defRPr sz="4400">
          <a:solidFill>
            <a:schemeClr val="tx2"/>
          </a:solidFill>
          <a:latin typeface="Arial" charset="0"/>
          <a:ea typeface="Osaka" charset="-128"/>
          <a:cs typeface="Osaka" charset="-128"/>
        </a:defRPr>
      </a:lvl7pPr>
      <a:lvl8pPr marL="1371600" algn="ctr" rtl="0" fontAlgn="base">
        <a:spcBef>
          <a:spcPct val="0"/>
        </a:spcBef>
        <a:spcAft>
          <a:spcPct val="0"/>
        </a:spcAft>
        <a:defRPr sz="4400">
          <a:solidFill>
            <a:schemeClr val="tx2"/>
          </a:solidFill>
          <a:latin typeface="Arial" charset="0"/>
          <a:ea typeface="Osaka" charset="-128"/>
          <a:cs typeface="Osaka" charset="-128"/>
        </a:defRPr>
      </a:lvl8pPr>
      <a:lvl9pPr marL="1828800" algn="ctr" rtl="0" fontAlgn="base">
        <a:spcBef>
          <a:spcPct val="0"/>
        </a:spcBef>
        <a:spcAft>
          <a:spcPct val="0"/>
        </a:spcAft>
        <a:defRPr sz="4400">
          <a:solidFill>
            <a:schemeClr val="tx2"/>
          </a:solidFill>
          <a:latin typeface="Arial" charset="0"/>
          <a:ea typeface="Osaka" charset="-128"/>
          <a:cs typeface="Osaka"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z.zhang3@leeds.ac.u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0.jpe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video" Target="https://www.youtube.com/embed/9NOncx2jU0Q" TargetMode="External"/><Relationship Id="rId6" Type="http://schemas.openxmlformats.org/officeDocument/2006/relationships/hyperlink" Target="https://www.youtube.com/watch?v=gHsZ0bwxMsg" TargetMode="External"/><Relationship Id="rId5" Type="http://schemas.openxmlformats.org/officeDocument/2006/relationships/hyperlink" Target="https://www.youtube.com/watch?v=u49aR1D8M40" TargetMode="External"/><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6.jpeg"/><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1VPY1d2t_FE"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s://www.youtube.com/watch?v=KCW57QDNDo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3.jpeg"/><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video" Target="https://www.youtube.com/embed/v_3NqHcuxjo" TargetMode="External"/><Relationship Id="rId5" Type="http://schemas.openxmlformats.org/officeDocument/2006/relationships/image" Target="../media/image44.jpeg"/><Relationship Id="rId4" Type="http://schemas.openxmlformats.org/officeDocument/2006/relationships/hyperlink" Target="https://www.youtube.com/watch?v=v_3NqHcuxjo"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p:cNvSpPr>
            <a:spLocks noGrp="1"/>
          </p:cNvSpPr>
          <p:nvPr>
            <p:ph type="subTitle" idx="1"/>
          </p:nvPr>
        </p:nvSpPr>
        <p:spPr>
          <a:xfrm>
            <a:off x="853197" y="3745718"/>
            <a:ext cx="7103179" cy="2851633"/>
          </a:xfrm>
        </p:spPr>
        <p:txBody>
          <a:bodyPr>
            <a:normAutofit fontScale="92500" lnSpcReduction="10000"/>
          </a:bodyPr>
          <a:lstStyle/>
          <a:p>
            <a:r>
              <a:rPr lang="en-GB"/>
              <a:t>Dr Zhiqiang Zhang</a:t>
            </a:r>
          </a:p>
          <a:p>
            <a:endParaRPr lang="en-GB"/>
          </a:p>
          <a:p>
            <a:r>
              <a:rPr lang="en-GB"/>
              <a:t>School of Electronic and Electrical Engineering</a:t>
            </a:r>
          </a:p>
          <a:p>
            <a:r>
              <a:rPr lang="en-GB"/>
              <a:t>School of Mechanical Engineering</a:t>
            </a:r>
          </a:p>
          <a:p>
            <a:r>
              <a:rPr lang="en-GB"/>
              <a:t>Faculty of Engineering and Physical Sciences</a:t>
            </a:r>
          </a:p>
          <a:p>
            <a:pPr>
              <a:lnSpc>
                <a:spcPct val="120000"/>
              </a:lnSpc>
            </a:pPr>
            <a:endParaRPr lang="en-GB"/>
          </a:p>
          <a:p>
            <a:pPr>
              <a:lnSpc>
                <a:spcPct val="120000"/>
              </a:lnSpc>
            </a:pPr>
            <a:r>
              <a:rPr lang="en-GB"/>
              <a:t>Email: </a:t>
            </a:r>
            <a:r>
              <a:rPr lang="en-GB">
                <a:hlinkClick r:id="rId3"/>
              </a:rPr>
              <a:t>z.zhang3@leeds.ac.uk</a:t>
            </a:r>
            <a:endParaRPr lang="en-GB"/>
          </a:p>
          <a:p>
            <a:pPr>
              <a:lnSpc>
                <a:spcPct val="120000"/>
              </a:lnSpc>
            </a:pPr>
            <a:r>
              <a:rPr lang="en-GB"/>
              <a:t>Room: EEE 1.69</a:t>
            </a:r>
          </a:p>
          <a:p>
            <a:pPr>
              <a:lnSpc>
                <a:spcPct val="120000"/>
              </a:lnSpc>
            </a:pPr>
            <a:endParaRPr lang="en-US"/>
          </a:p>
        </p:txBody>
      </p:sp>
      <p:sp>
        <p:nvSpPr>
          <p:cNvPr id="7" name="Title 6"/>
          <p:cNvSpPr>
            <a:spLocks noGrp="1"/>
          </p:cNvSpPr>
          <p:nvPr>
            <p:ph type="title"/>
          </p:nvPr>
        </p:nvSpPr>
        <p:spPr>
          <a:xfrm>
            <a:off x="762000" y="2590800"/>
            <a:ext cx="8024842" cy="1123952"/>
          </a:xfrm>
        </p:spPr>
        <p:txBody>
          <a:bodyPr>
            <a:normAutofit/>
          </a:bodyPr>
          <a:lstStyle/>
          <a:p>
            <a:r>
              <a:rPr lang="en-GB"/>
              <a:t>Physiological signal introduction and processing</a:t>
            </a:r>
            <a:endParaRPr lang="en-US"/>
          </a:p>
        </p:txBody>
      </p:sp>
    </p:spTree>
    <p:extLst>
      <p:ext uri="{BB962C8B-B14F-4D97-AF65-F5344CB8AC3E}">
        <p14:creationId xmlns:p14="http://schemas.microsoft.com/office/powerpoint/2010/main" val="2823464220"/>
      </p:ext>
    </p:extLst>
  </p:cSld>
  <p:clrMapOvr>
    <a:masterClrMapping/>
  </p:clrMapOvr>
  <mc:AlternateContent xmlns:mc="http://schemas.openxmlformats.org/markup-compatibility/2006">
    <mc:Choice xmlns:p14="http://schemas.microsoft.com/office/powerpoint/2010/main" Requires="p14">
      <p:transition p14:dur="0" advTm="722"/>
    </mc:Choice>
    <mc:Fallback>
      <p:transition advTm="72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CFE67-4C06-4EE8-850F-B4D102643A9F}"/>
              </a:ext>
            </a:extLst>
          </p:cNvPr>
          <p:cNvSpPr>
            <a:spLocks noGrp="1"/>
          </p:cNvSpPr>
          <p:nvPr>
            <p:ph type="title"/>
          </p:nvPr>
        </p:nvSpPr>
        <p:spPr/>
        <p:txBody>
          <a:bodyPr/>
          <a:lstStyle/>
          <a:p>
            <a:r>
              <a:rPr lang="en-GB"/>
              <a:t>Differential amplification: EEG</a:t>
            </a:r>
          </a:p>
        </p:txBody>
      </p:sp>
      <p:sp>
        <p:nvSpPr>
          <p:cNvPr id="3" name="Content Placeholder 2">
            <a:extLst>
              <a:ext uri="{FF2B5EF4-FFF2-40B4-BE49-F238E27FC236}">
                <a16:creationId xmlns:a16="http://schemas.microsoft.com/office/drawing/2014/main" id="{7AB3E92C-469E-4AE4-9961-1D28C2BF95E7}"/>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37AF6662-1EE0-4DA7-B7DE-30C53B908C1B}"/>
              </a:ext>
            </a:extLst>
          </p:cNvPr>
          <p:cNvPicPr>
            <a:picLocks noChangeAspect="1"/>
          </p:cNvPicPr>
          <p:nvPr/>
        </p:nvPicPr>
        <p:blipFill>
          <a:blip r:embed="rId3"/>
          <a:stretch>
            <a:fillRect/>
          </a:stretch>
        </p:blipFill>
        <p:spPr>
          <a:xfrm>
            <a:off x="467544" y="2060848"/>
            <a:ext cx="8463495" cy="3747900"/>
          </a:xfrm>
          <a:prstGeom prst="rect">
            <a:avLst/>
          </a:prstGeom>
        </p:spPr>
      </p:pic>
    </p:spTree>
    <p:extLst>
      <p:ext uri="{BB962C8B-B14F-4D97-AF65-F5344CB8AC3E}">
        <p14:creationId xmlns:p14="http://schemas.microsoft.com/office/powerpoint/2010/main" val="2285947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A8E9-6293-52AA-569D-03E74959F571}"/>
              </a:ext>
            </a:extLst>
          </p:cNvPr>
          <p:cNvSpPr>
            <a:spLocks noGrp="1"/>
          </p:cNvSpPr>
          <p:nvPr>
            <p:ph type="title"/>
          </p:nvPr>
        </p:nvSpPr>
        <p:spPr>
          <a:xfrm>
            <a:off x="228600" y="838200"/>
            <a:ext cx="8229600" cy="609600"/>
          </a:xfrm>
        </p:spPr>
        <p:txBody>
          <a:bodyPr/>
          <a:lstStyle/>
          <a:p>
            <a:r>
              <a:rPr lang="en-US" altLang="zh-CN"/>
              <a:t>Discussion</a:t>
            </a:r>
            <a:endParaRPr lang="en-GB"/>
          </a:p>
        </p:txBody>
      </p:sp>
      <p:sp>
        <p:nvSpPr>
          <p:cNvPr id="3" name="Content Placeholder 2">
            <a:extLst>
              <a:ext uri="{FF2B5EF4-FFF2-40B4-BE49-F238E27FC236}">
                <a16:creationId xmlns:a16="http://schemas.microsoft.com/office/drawing/2014/main" id="{C77BA1F3-8010-E0DA-D3FC-B6108A2B3D1D}"/>
              </a:ext>
            </a:extLst>
          </p:cNvPr>
          <p:cNvSpPr>
            <a:spLocks noGrp="1"/>
          </p:cNvSpPr>
          <p:nvPr>
            <p:ph idx="1"/>
          </p:nvPr>
        </p:nvSpPr>
        <p:spPr/>
        <p:txBody>
          <a:bodyPr/>
          <a:lstStyle/>
          <a:p>
            <a:r>
              <a:rPr lang="en-GB"/>
              <a:t>Assuming we have some device for ECG acquisition, can this device be used for EEG/EMG data collection??</a:t>
            </a:r>
          </a:p>
        </p:txBody>
      </p:sp>
      <p:pic>
        <p:nvPicPr>
          <p:cNvPr id="4" name="Picture 3" descr="A close up of a code&#10;&#10;Description automatically generated">
            <a:extLst>
              <a:ext uri="{FF2B5EF4-FFF2-40B4-BE49-F238E27FC236}">
                <a16:creationId xmlns:a16="http://schemas.microsoft.com/office/drawing/2014/main" id="{F959FCA5-1E60-DD19-1840-5118B94FFC26}"/>
              </a:ext>
            </a:extLst>
          </p:cNvPr>
          <p:cNvPicPr>
            <a:picLocks noChangeAspect="1"/>
          </p:cNvPicPr>
          <p:nvPr/>
        </p:nvPicPr>
        <p:blipFill>
          <a:blip r:embed="rId3"/>
          <a:stretch>
            <a:fillRect/>
          </a:stretch>
        </p:blipFill>
        <p:spPr>
          <a:xfrm>
            <a:off x="1115616" y="2689637"/>
            <a:ext cx="6927133" cy="3330163"/>
          </a:xfrm>
          <a:prstGeom prst="rect">
            <a:avLst/>
          </a:prstGeom>
        </p:spPr>
      </p:pic>
    </p:spTree>
    <p:extLst>
      <p:ext uri="{BB962C8B-B14F-4D97-AF65-F5344CB8AC3E}">
        <p14:creationId xmlns:p14="http://schemas.microsoft.com/office/powerpoint/2010/main" val="2411975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Amplifier and ADC convertor</a:t>
            </a:r>
          </a:p>
        </p:txBody>
      </p:sp>
      <p:sp>
        <p:nvSpPr>
          <p:cNvPr id="3" name="Content Placeholder 2"/>
          <p:cNvSpPr>
            <a:spLocks noGrp="1"/>
          </p:cNvSpPr>
          <p:nvPr>
            <p:ph idx="1"/>
          </p:nvPr>
        </p:nvSpPr>
        <p:spPr/>
        <p:txBody>
          <a:bodyPr/>
          <a:lstStyle/>
          <a:p>
            <a:r>
              <a:rPr lang="en-GB"/>
              <a:t>Commercially available </a:t>
            </a:r>
          </a:p>
        </p:txBody>
      </p:sp>
      <p:pic>
        <p:nvPicPr>
          <p:cNvPr id="15364" name="Picture 4" descr="Image result for delsys emg"/>
          <p:cNvPicPr>
            <a:picLocks noChangeAspect="1" noChangeArrowheads="1"/>
          </p:cNvPicPr>
          <p:nvPr/>
        </p:nvPicPr>
        <p:blipFill rotWithShape="1">
          <a:blip r:embed="rId3">
            <a:extLst>
              <a:ext uri="{28A0092B-C50C-407E-A947-70E740481C1C}">
                <a14:useLocalDpi xmlns:a14="http://schemas.microsoft.com/office/drawing/2010/main" val="0"/>
              </a:ext>
            </a:extLst>
          </a:blip>
          <a:srcRect r="32483"/>
          <a:stretch/>
        </p:blipFill>
        <p:spPr bwMode="auto">
          <a:xfrm>
            <a:off x="228600" y="2420888"/>
            <a:ext cx="3540960" cy="3024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tec eeg amplifier"/>
          <p:cNvPicPr>
            <a:picLocks noChangeAspect="1" noChangeArrowheads="1"/>
          </p:cNvPicPr>
          <p:nvPr/>
        </p:nvPicPr>
        <p:blipFill rotWithShape="1">
          <a:blip r:embed="rId4">
            <a:extLst>
              <a:ext uri="{28A0092B-C50C-407E-A947-70E740481C1C}">
                <a14:useLocalDpi xmlns:a14="http://schemas.microsoft.com/office/drawing/2010/main" val="0"/>
              </a:ext>
            </a:extLst>
          </a:blip>
          <a:srcRect l="12123" r="3612" b="9524"/>
          <a:stretch/>
        </p:blipFill>
        <p:spPr bwMode="auto">
          <a:xfrm>
            <a:off x="3995936" y="2349538"/>
            <a:ext cx="5229014" cy="3311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579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0D077-2929-414A-8A37-849E4AB3068D}"/>
              </a:ext>
            </a:extLst>
          </p:cNvPr>
          <p:cNvSpPr>
            <a:spLocks noGrp="1"/>
          </p:cNvSpPr>
          <p:nvPr>
            <p:ph type="title"/>
          </p:nvPr>
        </p:nvSpPr>
        <p:spPr/>
        <p:txBody>
          <a:bodyPr/>
          <a:lstStyle/>
          <a:p>
            <a:r>
              <a:rPr lang="en-GB"/>
              <a:t>Traditional setup</a:t>
            </a:r>
          </a:p>
        </p:txBody>
      </p:sp>
      <p:pic>
        <p:nvPicPr>
          <p:cNvPr id="4098" name="Picture 2" descr="Best American Healthcare University » Electrocardiogram (EKG) Technician">
            <a:extLst>
              <a:ext uri="{FF2B5EF4-FFF2-40B4-BE49-F238E27FC236}">
                <a16:creationId xmlns:a16="http://schemas.microsoft.com/office/drawing/2014/main" id="{67987DE6-5A18-489C-80C6-FF8F313F9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700808"/>
            <a:ext cx="6767736" cy="4511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081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typical ecg signal"/>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4463" b="8255"/>
          <a:stretch/>
        </p:blipFill>
        <p:spPr bwMode="auto">
          <a:xfrm>
            <a:off x="611559" y="1458622"/>
            <a:ext cx="7618014" cy="449065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C2FEF7F1-0D04-4561-A8DF-F07B930098E7}"/>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816109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code&#10;&#10;Description automatically generated">
            <a:extLst>
              <a:ext uri="{FF2B5EF4-FFF2-40B4-BE49-F238E27FC236}">
                <a16:creationId xmlns:a16="http://schemas.microsoft.com/office/drawing/2014/main" id="{3664ABE0-A273-25D8-49D4-FE8D44332F32}"/>
              </a:ext>
            </a:extLst>
          </p:cNvPr>
          <p:cNvPicPr>
            <a:picLocks noChangeAspect="1"/>
          </p:cNvPicPr>
          <p:nvPr/>
        </p:nvPicPr>
        <p:blipFill rotWithShape="1">
          <a:blip r:embed="rId3"/>
          <a:srcRect t="27727" b="14677"/>
          <a:stretch/>
        </p:blipFill>
        <p:spPr>
          <a:xfrm>
            <a:off x="2386361" y="5825992"/>
            <a:ext cx="3727227" cy="1032008"/>
          </a:xfrm>
          <a:prstGeom prst="rect">
            <a:avLst/>
          </a:prstGeom>
        </p:spPr>
      </p:pic>
      <p:sp>
        <p:nvSpPr>
          <p:cNvPr id="2" name="Title 1">
            <a:extLst>
              <a:ext uri="{FF2B5EF4-FFF2-40B4-BE49-F238E27FC236}">
                <a16:creationId xmlns:a16="http://schemas.microsoft.com/office/drawing/2014/main" id="{038E8A9D-53DB-6EF0-6A21-2D070BF0A55A}"/>
              </a:ext>
            </a:extLst>
          </p:cNvPr>
          <p:cNvSpPr>
            <a:spLocks noGrp="1"/>
          </p:cNvSpPr>
          <p:nvPr>
            <p:ph type="title"/>
          </p:nvPr>
        </p:nvSpPr>
        <p:spPr/>
        <p:txBody>
          <a:bodyPr/>
          <a:lstStyle/>
          <a:p>
            <a:r>
              <a:rPr lang="en-GB"/>
              <a:t>Is this normal?</a:t>
            </a:r>
          </a:p>
        </p:txBody>
      </p:sp>
      <p:sp>
        <p:nvSpPr>
          <p:cNvPr id="3" name="Content Placeholder 2">
            <a:extLst>
              <a:ext uri="{FF2B5EF4-FFF2-40B4-BE49-F238E27FC236}">
                <a16:creationId xmlns:a16="http://schemas.microsoft.com/office/drawing/2014/main" id="{BFC9EFF8-552B-633E-A905-6A963D0C666D}"/>
              </a:ext>
            </a:extLst>
          </p:cNvPr>
          <p:cNvSpPr>
            <a:spLocks noGrp="1"/>
          </p:cNvSpPr>
          <p:nvPr>
            <p:ph idx="1"/>
          </p:nvPr>
        </p:nvSpPr>
        <p:spPr/>
        <p:txBody>
          <a:bodyPr/>
          <a:lstStyle/>
          <a:p>
            <a:endParaRPr lang="en-GB"/>
          </a:p>
        </p:txBody>
      </p:sp>
      <p:pic>
        <p:nvPicPr>
          <p:cNvPr id="1026" name="Picture 2" descr="Repeat 12 lead EKG showing normal sinus rhythm. | Download Scientific  Diagram">
            <a:extLst>
              <a:ext uri="{FF2B5EF4-FFF2-40B4-BE49-F238E27FC236}">
                <a16:creationId xmlns:a16="http://schemas.microsoft.com/office/drawing/2014/main" id="{C7BC08B7-4AF7-89F1-36D0-08C3E60D44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005" y="1447800"/>
            <a:ext cx="8305989" cy="4495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486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E794C-1EFF-4B2C-A10E-FA269D9A4FE5}"/>
              </a:ext>
            </a:extLst>
          </p:cNvPr>
          <p:cNvSpPr>
            <a:spLocks noGrp="1"/>
          </p:cNvSpPr>
          <p:nvPr>
            <p:ph type="title"/>
          </p:nvPr>
        </p:nvSpPr>
        <p:spPr/>
        <p:txBody>
          <a:bodyPr/>
          <a:lstStyle/>
          <a:p>
            <a:endParaRPr lang="en-GB"/>
          </a:p>
        </p:txBody>
      </p:sp>
      <p:pic>
        <p:nvPicPr>
          <p:cNvPr id="3074" name="Picture 2" descr="Understanding the EKG Signal - Atrial Fibrillation: Resources for Patients">
            <a:extLst>
              <a:ext uri="{FF2B5EF4-FFF2-40B4-BE49-F238E27FC236}">
                <a16:creationId xmlns:a16="http://schemas.microsoft.com/office/drawing/2014/main" id="{FBA63E31-9D88-4E56-A9C1-61D0E171B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7" y="1340768"/>
            <a:ext cx="8516471"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757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578C62-B6B2-4880-904B-37165B613E4B}"/>
              </a:ext>
            </a:extLst>
          </p:cNvPr>
          <p:cNvSpPr>
            <a:spLocks noGrp="1"/>
          </p:cNvSpPr>
          <p:nvPr>
            <p:ph type="title"/>
          </p:nvPr>
        </p:nvSpPr>
        <p:spPr/>
        <p:txBody>
          <a:bodyPr/>
          <a:lstStyle/>
          <a:p>
            <a:r>
              <a:rPr lang="en-GB"/>
              <a:t>Applications: ECG</a:t>
            </a:r>
          </a:p>
        </p:txBody>
      </p:sp>
      <p:sp>
        <p:nvSpPr>
          <p:cNvPr id="6" name="Content Placeholder 2">
            <a:extLst>
              <a:ext uri="{FF2B5EF4-FFF2-40B4-BE49-F238E27FC236}">
                <a16:creationId xmlns:a16="http://schemas.microsoft.com/office/drawing/2014/main" id="{AB2A09DF-4B2A-4A20-9115-81E018CBF216}"/>
              </a:ext>
            </a:extLst>
          </p:cNvPr>
          <p:cNvSpPr>
            <a:spLocks noGrp="1"/>
          </p:cNvSpPr>
          <p:nvPr>
            <p:ph idx="1"/>
          </p:nvPr>
        </p:nvSpPr>
        <p:spPr>
          <a:xfrm>
            <a:off x="533400" y="1600200"/>
            <a:ext cx="7924800" cy="4343400"/>
          </a:xfrm>
        </p:spPr>
        <p:txBody>
          <a:bodyPr/>
          <a:lstStyle/>
          <a:p>
            <a:r>
              <a:rPr lang="en-GB"/>
              <a:t>https://www.nhs.uk/conditions/electrocardiogram</a:t>
            </a:r>
          </a:p>
        </p:txBody>
      </p:sp>
      <p:pic>
        <p:nvPicPr>
          <p:cNvPr id="7" name="Picture 6">
            <a:extLst>
              <a:ext uri="{FF2B5EF4-FFF2-40B4-BE49-F238E27FC236}">
                <a16:creationId xmlns:a16="http://schemas.microsoft.com/office/drawing/2014/main" id="{3096B918-C17D-416B-94B5-D59645BDD021}"/>
              </a:ext>
            </a:extLst>
          </p:cNvPr>
          <p:cNvPicPr>
            <a:picLocks noChangeAspect="1"/>
          </p:cNvPicPr>
          <p:nvPr/>
        </p:nvPicPr>
        <p:blipFill>
          <a:blip r:embed="rId3"/>
          <a:stretch>
            <a:fillRect/>
          </a:stretch>
        </p:blipFill>
        <p:spPr>
          <a:xfrm>
            <a:off x="833264" y="2204864"/>
            <a:ext cx="7020272" cy="4457178"/>
          </a:xfrm>
          <a:prstGeom prst="rect">
            <a:avLst/>
          </a:prstGeom>
        </p:spPr>
      </p:pic>
    </p:spTree>
    <p:extLst>
      <p:ext uri="{BB962C8B-B14F-4D97-AF65-F5344CB8AC3E}">
        <p14:creationId xmlns:p14="http://schemas.microsoft.com/office/powerpoint/2010/main" val="1984596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578C62-B6B2-4880-904B-37165B613E4B}"/>
              </a:ext>
            </a:extLst>
          </p:cNvPr>
          <p:cNvSpPr>
            <a:spLocks noGrp="1"/>
          </p:cNvSpPr>
          <p:nvPr>
            <p:ph type="title"/>
          </p:nvPr>
        </p:nvSpPr>
        <p:spPr/>
        <p:txBody>
          <a:bodyPr/>
          <a:lstStyle/>
          <a:p>
            <a:r>
              <a:rPr lang="en-GB"/>
              <a:t>Applications: ECG</a:t>
            </a:r>
          </a:p>
        </p:txBody>
      </p:sp>
      <p:pic>
        <p:nvPicPr>
          <p:cNvPr id="8" name="Picture 7">
            <a:extLst>
              <a:ext uri="{FF2B5EF4-FFF2-40B4-BE49-F238E27FC236}">
                <a16:creationId xmlns:a16="http://schemas.microsoft.com/office/drawing/2014/main" id="{2DB050DD-200C-41FA-B4B9-30010F3F544A}"/>
              </a:ext>
            </a:extLst>
          </p:cNvPr>
          <p:cNvPicPr>
            <a:picLocks noChangeAspect="1"/>
          </p:cNvPicPr>
          <p:nvPr/>
        </p:nvPicPr>
        <p:blipFill>
          <a:blip r:embed="rId3"/>
          <a:stretch>
            <a:fillRect/>
          </a:stretch>
        </p:blipFill>
        <p:spPr>
          <a:xfrm>
            <a:off x="323528" y="1376125"/>
            <a:ext cx="7027067" cy="2794268"/>
          </a:xfrm>
          <a:prstGeom prst="rect">
            <a:avLst/>
          </a:prstGeom>
        </p:spPr>
      </p:pic>
      <p:pic>
        <p:nvPicPr>
          <p:cNvPr id="10" name="Picture 9">
            <a:extLst>
              <a:ext uri="{FF2B5EF4-FFF2-40B4-BE49-F238E27FC236}">
                <a16:creationId xmlns:a16="http://schemas.microsoft.com/office/drawing/2014/main" id="{E295B7A5-7AC9-4091-A823-2D17711C52C6}"/>
              </a:ext>
            </a:extLst>
          </p:cNvPr>
          <p:cNvPicPr>
            <a:picLocks noChangeAspect="1"/>
          </p:cNvPicPr>
          <p:nvPr/>
        </p:nvPicPr>
        <p:blipFill>
          <a:blip r:embed="rId4"/>
          <a:stretch>
            <a:fillRect/>
          </a:stretch>
        </p:blipFill>
        <p:spPr>
          <a:xfrm>
            <a:off x="1043608" y="2115158"/>
            <a:ext cx="6012160" cy="4299435"/>
          </a:xfrm>
          <a:prstGeom prst="rect">
            <a:avLst/>
          </a:prstGeom>
        </p:spPr>
      </p:pic>
      <p:pic>
        <p:nvPicPr>
          <p:cNvPr id="12" name="Picture 11">
            <a:extLst>
              <a:ext uri="{FF2B5EF4-FFF2-40B4-BE49-F238E27FC236}">
                <a16:creationId xmlns:a16="http://schemas.microsoft.com/office/drawing/2014/main" id="{8CD778D0-F26A-4C97-878F-ABFC419FE92E}"/>
              </a:ext>
            </a:extLst>
          </p:cNvPr>
          <p:cNvPicPr>
            <a:picLocks noChangeAspect="1"/>
          </p:cNvPicPr>
          <p:nvPr/>
        </p:nvPicPr>
        <p:blipFill>
          <a:blip r:embed="rId5"/>
          <a:stretch>
            <a:fillRect/>
          </a:stretch>
        </p:blipFill>
        <p:spPr>
          <a:xfrm>
            <a:off x="2045103" y="2132856"/>
            <a:ext cx="6358203" cy="4529656"/>
          </a:xfrm>
          <a:prstGeom prst="rect">
            <a:avLst/>
          </a:prstGeom>
        </p:spPr>
      </p:pic>
      <p:pic>
        <p:nvPicPr>
          <p:cNvPr id="14" name="Picture 13">
            <a:extLst>
              <a:ext uri="{FF2B5EF4-FFF2-40B4-BE49-F238E27FC236}">
                <a16:creationId xmlns:a16="http://schemas.microsoft.com/office/drawing/2014/main" id="{8265337F-9903-4C7B-84A4-A715E32CE14C}"/>
              </a:ext>
            </a:extLst>
          </p:cNvPr>
          <p:cNvPicPr>
            <a:picLocks noChangeAspect="1"/>
          </p:cNvPicPr>
          <p:nvPr/>
        </p:nvPicPr>
        <p:blipFill>
          <a:blip r:embed="rId6"/>
          <a:stretch>
            <a:fillRect/>
          </a:stretch>
        </p:blipFill>
        <p:spPr>
          <a:xfrm>
            <a:off x="2915816" y="2253840"/>
            <a:ext cx="5975599" cy="4426370"/>
          </a:xfrm>
          <a:prstGeom prst="rect">
            <a:avLst/>
          </a:prstGeom>
        </p:spPr>
      </p:pic>
    </p:spTree>
    <p:extLst>
      <p:ext uri="{BB962C8B-B14F-4D97-AF65-F5344CB8AC3E}">
        <p14:creationId xmlns:p14="http://schemas.microsoft.com/office/powerpoint/2010/main" val="266895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0F41-8F43-4298-A82E-776D6A1BC963}"/>
              </a:ext>
            </a:extLst>
          </p:cNvPr>
          <p:cNvSpPr>
            <a:spLocks noGrp="1"/>
          </p:cNvSpPr>
          <p:nvPr>
            <p:ph type="title"/>
          </p:nvPr>
        </p:nvSpPr>
        <p:spPr/>
        <p:txBody>
          <a:bodyPr/>
          <a:lstStyle/>
          <a:p>
            <a:r>
              <a:rPr lang="en-GB"/>
              <a:t>Portable systems: ECG</a:t>
            </a:r>
          </a:p>
        </p:txBody>
      </p:sp>
      <p:pic>
        <p:nvPicPr>
          <p:cNvPr id="1026" name="Picture 2" descr="VitalConnect launches VitalPatch RTM for extended Holter monitoring |  MobiHealthNews">
            <a:extLst>
              <a:ext uri="{FF2B5EF4-FFF2-40B4-BE49-F238E27FC236}">
                <a16:creationId xmlns:a16="http://schemas.microsoft.com/office/drawing/2014/main" id="{F3E341FB-1394-41AA-B9E8-92868823E6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98" r="20399"/>
          <a:stretch/>
        </p:blipFill>
        <p:spPr bwMode="auto">
          <a:xfrm>
            <a:off x="716832" y="4365104"/>
            <a:ext cx="2592289" cy="24928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IO Wireless Patch May Be Better Option Than Holter Monitors for Cardiac  Arrhythmia Diagnosis | Medgadget">
            <a:extLst>
              <a:ext uri="{FF2B5EF4-FFF2-40B4-BE49-F238E27FC236}">
                <a16:creationId xmlns:a16="http://schemas.microsoft.com/office/drawing/2014/main" id="{7346F643-E2BF-4F0F-B64B-39389FA5CF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19" y="1936144"/>
            <a:ext cx="2313965" cy="18722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vaLNK Receives CE Mark for Wearable ECG | Wearable Technologies">
            <a:extLst>
              <a:ext uri="{FF2B5EF4-FFF2-40B4-BE49-F238E27FC236}">
                <a16:creationId xmlns:a16="http://schemas.microsoft.com/office/drawing/2014/main" id="{0D527E10-534E-44EE-986F-B7C7EAF1FA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6683" y="1936144"/>
            <a:ext cx="5051517" cy="2929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32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animEffect transition="in" filter="fade">
                                      <p:cBhvr>
                                        <p:cTn id="11"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Action potential</a:t>
            </a:r>
          </a:p>
        </p:txBody>
      </p:sp>
      <p:pic>
        <p:nvPicPr>
          <p:cNvPr id="4" name="Picture 3"/>
          <p:cNvPicPr>
            <a:picLocks noChangeAspect="1"/>
          </p:cNvPicPr>
          <p:nvPr/>
        </p:nvPicPr>
        <p:blipFill>
          <a:blip r:embed="rId3"/>
          <a:stretch>
            <a:fillRect/>
          </a:stretch>
        </p:blipFill>
        <p:spPr>
          <a:xfrm>
            <a:off x="2244922" y="1734671"/>
            <a:ext cx="4391202" cy="4063723"/>
          </a:xfrm>
          <a:prstGeom prst="rect">
            <a:avLst/>
          </a:prstGeom>
        </p:spPr>
      </p:pic>
    </p:spTree>
    <p:extLst>
      <p:ext uri="{BB962C8B-B14F-4D97-AF65-F5344CB8AC3E}">
        <p14:creationId xmlns:p14="http://schemas.microsoft.com/office/powerpoint/2010/main" val="475224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563B5-441D-ACC5-7262-ED5CE2E662E8}"/>
              </a:ext>
            </a:extLst>
          </p:cNvPr>
          <p:cNvSpPr>
            <a:spLocks noGrp="1"/>
          </p:cNvSpPr>
          <p:nvPr>
            <p:ph type="title"/>
          </p:nvPr>
        </p:nvSpPr>
        <p:spPr/>
        <p:txBody>
          <a:bodyPr/>
          <a:lstStyle/>
          <a:p>
            <a:r>
              <a:rPr lang="en-GB"/>
              <a:t>Any other ways to get HR/HRV</a:t>
            </a:r>
          </a:p>
        </p:txBody>
      </p:sp>
      <p:sp>
        <p:nvSpPr>
          <p:cNvPr id="3" name="Content Placeholder 2">
            <a:extLst>
              <a:ext uri="{FF2B5EF4-FFF2-40B4-BE49-F238E27FC236}">
                <a16:creationId xmlns:a16="http://schemas.microsoft.com/office/drawing/2014/main" id="{51236BC2-0FD6-E2FA-B5B4-C8ECAE51A269}"/>
              </a:ext>
            </a:extLst>
          </p:cNvPr>
          <p:cNvSpPr>
            <a:spLocks noGrp="1"/>
          </p:cNvSpPr>
          <p:nvPr>
            <p:ph idx="1"/>
          </p:nvPr>
        </p:nvSpPr>
        <p:spPr/>
        <p:txBody>
          <a:bodyPr/>
          <a:lstStyle/>
          <a:p>
            <a:endParaRPr lang="en-GB"/>
          </a:p>
        </p:txBody>
      </p:sp>
      <p:pic>
        <p:nvPicPr>
          <p:cNvPr id="4" name="Picture 3" descr="A close up of a code&#10;&#10;Description automatically generated">
            <a:extLst>
              <a:ext uri="{FF2B5EF4-FFF2-40B4-BE49-F238E27FC236}">
                <a16:creationId xmlns:a16="http://schemas.microsoft.com/office/drawing/2014/main" id="{D88EC56C-47BD-1D95-A1E8-9B50382FD402}"/>
              </a:ext>
            </a:extLst>
          </p:cNvPr>
          <p:cNvPicPr>
            <a:picLocks noChangeAspect="1"/>
          </p:cNvPicPr>
          <p:nvPr/>
        </p:nvPicPr>
        <p:blipFill>
          <a:blip r:embed="rId3"/>
          <a:stretch>
            <a:fillRect/>
          </a:stretch>
        </p:blipFill>
        <p:spPr>
          <a:xfrm>
            <a:off x="718944" y="2348880"/>
            <a:ext cx="6927133" cy="3330163"/>
          </a:xfrm>
          <a:prstGeom prst="rect">
            <a:avLst/>
          </a:prstGeom>
        </p:spPr>
      </p:pic>
    </p:spTree>
    <p:extLst>
      <p:ext uri="{BB962C8B-B14F-4D97-AF65-F5344CB8AC3E}">
        <p14:creationId xmlns:p14="http://schemas.microsoft.com/office/powerpoint/2010/main" val="1019146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71E58-FC4E-480A-9663-5154F63A01A9}"/>
              </a:ext>
            </a:extLst>
          </p:cNvPr>
          <p:cNvSpPr>
            <a:spLocks noGrp="1"/>
          </p:cNvSpPr>
          <p:nvPr>
            <p:ph type="title"/>
          </p:nvPr>
        </p:nvSpPr>
        <p:spPr/>
        <p:txBody>
          <a:bodyPr/>
          <a:lstStyle/>
          <a:p>
            <a:endParaRPr lang="en-GB"/>
          </a:p>
        </p:txBody>
      </p:sp>
      <p:pic>
        <p:nvPicPr>
          <p:cNvPr id="6150" name="Picture 6" descr="EMG Signal Noise decreases just by switching around the ground and  measuring electrodes. Why? — OpenBCI Forum">
            <a:extLst>
              <a:ext uri="{FF2B5EF4-FFF2-40B4-BE49-F238E27FC236}">
                <a16:creationId xmlns:a16="http://schemas.microsoft.com/office/drawing/2014/main" id="{BB8D75CF-D0C2-4F18-933A-B19AA1399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556792"/>
            <a:ext cx="4968552" cy="50073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g.tec eeg amplifier">
            <a:extLst>
              <a:ext uri="{FF2B5EF4-FFF2-40B4-BE49-F238E27FC236}">
                <a16:creationId xmlns:a16="http://schemas.microsoft.com/office/drawing/2014/main" id="{83086985-0F41-4AB1-9B9B-7CF495402B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123" r="3612" b="9524"/>
          <a:stretch/>
        </p:blipFill>
        <p:spPr bwMode="auto">
          <a:xfrm>
            <a:off x="6228184" y="3526223"/>
            <a:ext cx="2615026" cy="1656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308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Applications: EMG</a:t>
            </a:r>
          </a:p>
        </p:txBody>
      </p:sp>
      <p:pic>
        <p:nvPicPr>
          <p:cNvPr id="9" name="Content Placeholder 3"/>
          <p:cNvPicPr>
            <a:picLocks noGrp="1" noChangeAspect="1"/>
          </p:cNvPicPr>
          <p:nvPr>
            <p:ph idx="1"/>
          </p:nvPr>
        </p:nvPicPr>
        <p:blipFill rotWithShape="1">
          <a:blip r:embed="rId3"/>
          <a:srcRect r="52751" b="46568"/>
          <a:stretch/>
        </p:blipFill>
        <p:spPr>
          <a:xfrm>
            <a:off x="921892" y="2924944"/>
            <a:ext cx="3744416" cy="2063806"/>
          </a:xfrm>
          <a:prstGeom prst="rect">
            <a:avLst/>
          </a:prstGeom>
        </p:spPr>
      </p:pic>
      <p:pic>
        <p:nvPicPr>
          <p:cNvPr id="8" name="Content Placeholder 3"/>
          <p:cNvPicPr>
            <a:picLocks noChangeAspect="1"/>
          </p:cNvPicPr>
          <p:nvPr/>
        </p:nvPicPr>
        <p:blipFill rotWithShape="1">
          <a:blip r:embed="rId3"/>
          <a:srcRect l="52701" t="5593" b="47800"/>
          <a:stretch/>
        </p:blipFill>
        <p:spPr bwMode="auto">
          <a:xfrm>
            <a:off x="4572000" y="3093678"/>
            <a:ext cx="3748336" cy="1800200"/>
          </a:xfrm>
          <a:prstGeom prst="rect">
            <a:avLst/>
          </a:prstGeom>
          <a:noFill/>
          <a:ln w="9525">
            <a:noFill/>
            <a:miter lim="800000"/>
            <a:headEnd/>
            <a:tailEnd/>
          </a:ln>
        </p:spPr>
      </p:pic>
      <p:pic>
        <p:nvPicPr>
          <p:cNvPr id="10" name="Content Placeholder 3"/>
          <p:cNvPicPr>
            <a:picLocks noChangeAspect="1"/>
          </p:cNvPicPr>
          <p:nvPr/>
        </p:nvPicPr>
        <p:blipFill rotWithShape="1">
          <a:blip r:embed="rId3"/>
          <a:srcRect t="50874" r="51039"/>
          <a:stretch/>
        </p:blipFill>
        <p:spPr bwMode="auto">
          <a:xfrm>
            <a:off x="910631" y="4887697"/>
            <a:ext cx="3880048" cy="1897480"/>
          </a:xfrm>
          <a:prstGeom prst="rect">
            <a:avLst/>
          </a:prstGeom>
          <a:noFill/>
          <a:ln w="9525">
            <a:noFill/>
            <a:miter lim="800000"/>
            <a:headEnd/>
            <a:tailEnd/>
          </a:ln>
        </p:spPr>
      </p:pic>
      <p:pic>
        <p:nvPicPr>
          <p:cNvPr id="11" name="Content Placeholder 3"/>
          <p:cNvPicPr>
            <a:picLocks noChangeAspect="1"/>
          </p:cNvPicPr>
          <p:nvPr/>
        </p:nvPicPr>
        <p:blipFill rotWithShape="1">
          <a:blip r:embed="rId3"/>
          <a:srcRect l="52701" t="52632"/>
          <a:stretch/>
        </p:blipFill>
        <p:spPr bwMode="auto">
          <a:xfrm>
            <a:off x="4633669" y="5002234"/>
            <a:ext cx="3748336" cy="1829576"/>
          </a:xfrm>
          <a:prstGeom prst="rect">
            <a:avLst/>
          </a:prstGeom>
          <a:noFill/>
          <a:ln w="9525">
            <a:noFill/>
            <a:miter lim="800000"/>
            <a:headEnd/>
            <a:tailEnd/>
          </a:ln>
        </p:spPr>
      </p:pic>
      <p:sp>
        <p:nvSpPr>
          <p:cNvPr id="12" name="Content Placeholder 4">
            <a:extLst>
              <a:ext uri="{FF2B5EF4-FFF2-40B4-BE49-F238E27FC236}">
                <a16:creationId xmlns:a16="http://schemas.microsoft.com/office/drawing/2014/main" id="{EDC0B119-9524-4523-BA2A-C4F19999D7ED}"/>
              </a:ext>
            </a:extLst>
          </p:cNvPr>
          <p:cNvSpPr txBox="1">
            <a:spLocks/>
          </p:cNvSpPr>
          <p:nvPr/>
        </p:nvSpPr>
        <p:spPr bwMode="auto">
          <a:xfrm>
            <a:off x="533400" y="1450421"/>
            <a:ext cx="7924800" cy="18927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charset="2"/>
              <a:buChar char="§"/>
              <a:defRPr sz="2200">
                <a:solidFill>
                  <a:srgbClr val="7030A0"/>
                </a:solidFill>
                <a:latin typeface="+mn-lt"/>
                <a:ea typeface="+mn-ea"/>
                <a:cs typeface="Eurostile"/>
              </a:defRPr>
            </a:lvl1pPr>
            <a:lvl2pPr marL="742950" indent="-285750" algn="l" rtl="0" eaLnBrk="0" fontAlgn="base" hangingPunct="0">
              <a:spcBef>
                <a:spcPct val="20000"/>
              </a:spcBef>
              <a:spcAft>
                <a:spcPct val="0"/>
              </a:spcAft>
              <a:buSzPct val="50000"/>
              <a:buFont typeface="Wingdings" charset="2"/>
              <a:buChar char=""/>
              <a:defRPr sz="1800">
                <a:solidFill>
                  <a:srgbClr val="7030A0"/>
                </a:solidFill>
                <a:latin typeface="+mn-lt"/>
                <a:ea typeface="+mn-ea"/>
                <a:cs typeface="Eurostile"/>
              </a:defRPr>
            </a:lvl2pPr>
            <a:lvl3pPr marL="1143000" indent="-228600" algn="l" rtl="0" eaLnBrk="0" fontAlgn="base" hangingPunct="0">
              <a:spcBef>
                <a:spcPct val="20000"/>
              </a:spcBef>
              <a:spcAft>
                <a:spcPct val="0"/>
              </a:spcAft>
              <a:buSzPct val="50000"/>
              <a:buFont typeface="Wingdings" charset="2"/>
              <a:buChar char=""/>
              <a:defRPr sz="1800">
                <a:solidFill>
                  <a:srgbClr val="7030A0"/>
                </a:solidFill>
                <a:latin typeface="+mn-lt"/>
                <a:ea typeface="+mn-ea"/>
                <a:cs typeface="Eurostile"/>
              </a:defRPr>
            </a:lvl3pPr>
            <a:lvl4pPr marL="1600200" indent="-228600" algn="l" rtl="0" eaLnBrk="0" fontAlgn="base" hangingPunct="0">
              <a:spcBef>
                <a:spcPct val="20000"/>
              </a:spcBef>
              <a:spcAft>
                <a:spcPct val="0"/>
              </a:spcAft>
              <a:buSzPct val="40000"/>
              <a:buFont typeface="Wingdings" charset="2"/>
              <a:buChar char=""/>
              <a:defRPr sz="1800">
                <a:solidFill>
                  <a:srgbClr val="7030A0"/>
                </a:solidFill>
                <a:latin typeface="+mn-lt"/>
                <a:ea typeface="+mn-ea"/>
                <a:cs typeface="Eurostile"/>
              </a:defRPr>
            </a:lvl4pPr>
            <a:lvl5pPr marL="2057400" indent="-228600" algn="l" rtl="0" eaLnBrk="0" fontAlgn="base" hangingPunct="0">
              <a:spcBef>
                <a:spcPct val="20000"/>
              </a:spcBef>
              <a:spcAft>
                <a:spcPct val="0"/>
              </a:spcAft>
              <a:buSzPct val="40000"/>
              <a:buFont typeface="Wingdings" charset="2"/>
              <a:buChar char=""/>
              <a:defRPr sz="1800">
                <a:solidFill>
                  <a:srgbClr val="7030A0"/>
                </a:solidFill>
                <a:latin typeface="+mn-lt"/>
                <a:ea typeface="+mn-ea"/>
                <a:cs typeface="Eurostile"/>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GB" b="0" kern="0"/>
              <a:t>EMG is a diagnostic procedure to assess the health of muscles and the nerve cells that control them (motor neurons). EMG results can reveal nerve dysfunction, muscle dysfunction or problems with nerve-to-muscle signal transmission.</a:t>
            </a:r>
          </a:p>
          <a:p>
            <a:endParaRPr lang="en-GB" b="0" kern="0"/>
          </a:p>
          <a:p>
            <a:endParaRPr lang="en-GB" b="0" kern="0"/>
          </a:p>
        </p:txBody>
      </p:sp>
    </p:spTree>
    <p:extLst>
      <p:ext uri="{BB962C8B-B14F-4D97-AF65-F5344CB8AC3E}">
        <p14:creationId xmlns:p14="http://schemas.microsoft.com/office/powerpoint/2010/main" val="1433538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EMG applications</a:t>
            </a:r>
          </a:p>
        </p:txBody>
      </p:sp>
      <p:pic>
        <p:nvPicPr>
          <p:cNvPr id="4" name="9NOncx2jU0Q"/>
          <p:cNvPicPr>
            <a:picLocks noRot="1" noChangeAspect="1"/>
          </p:cNvPicPr>
          <p:nvPr>
            <a:videoFile r:link="rId1"/>
          </p:nvPr>
        </p:nvPicPr>
        <p:blipFill>
          <a:blip r:embed="rId4"/>
          <a:stretch>
            <a:fillRect/>
          </a:stretch>
        </p:blipFill>
        <p:spPr>
          <a:xfrm>
            <a:off x="1035607" y="1772816"/>
            <a:ext cx="6784754" cy="3816424"/>
          </a:xfrm>
          <a:prstGeom prst="rect">
            <a:avLst/>
          </a:prstGeom>
        </p:spPr>
      </p:pic>
      <p:sp>
        <p:nvSpPr>
          <p:cNvPr id="5" name="TextBox 4"/>
          <p:cNvSpPr txBox="1"/>
          <p:nvPr/>
        </p:nvSpPr>
        <p:spPr>
          <a:xfrm>
            <a:off x="659853" y="5626224"/>
            <a:ext cx="7776864" cy="1323439"/>
          </a:xfrm>
          <a:prstGeom prst="rect">
            <a:avLst/>
          </a:prstGeom>
          <a:noFill/>
        </p:spPr>
        <p:txBody>
          <a:bodyPr wrap="square" rtlCol="0">
            <a:spAutoFit/>
          </a:bodyPr>
          <a:lstStyle/>
          <a:p>
            <a:r>
              <a:rPr lang="en-GB" sz="2000" b="0">
                <a:hlinkClick r:id="rId5"/>
              </a:rPr>
              <a:t>https://www.youtube.com/watch?v=u49aR1D8M40</a:t>
            </a:r>
            <a:endParaRPr lang="en-GB" sz="2000" b="0"/>
          </a:p>
          <a:p>
            <a:r>
              <a:rPr lang="en-GB" sz="2000" b="0">
                <a:hlinkClick r:id="rId6"/>
              </a:rPr>
              <a:t>https://www.youtube.com/watch?v=gHsZ0bwxMsg</a:t>
            </a:r>
            <a:endParaRPr lang="en-GB" sz="2000" b="0"/>
          </a:p>
          <a:p>
            <a:endParaRPr lang="en-GB" sz="2000" b="0"/>
          </a:p>
          <a:p>
            <a:endParaRPr lang="en-GB" sz="2000" b="0"/>
          </a:p>
        </p:txBody>
      </p:sp>
    </p:spTree>
    <p:extLst>
      <p:ext uri="{BB962C8B-B14F-4D97-AF65-F5344CB8AC3E}">
        <p14:creationId xmlns:p14="http://schemas.microsoft.com/office/powerpoint/2010/main" val="247657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9FA3C-E3E3-494F-914C-3C4BE874A6A1}"/>
              </a:ext>
            </a:extLst>
          </p:cNvPr>
          <p:cNvSpPr>
            <a:spLocks noGrp="1"/>
          </p:cNvSpPr>
          <p:nvPr>
            <p:ph type="title"/>
          </p:nvPr>
        </p:nvSpPr>
        <p:spPr/>
        <p:txBody>
          <a:bodyPr/>
          <a:lstStyle/>
          <a:p>
            <a:r>
              <a:rPr lang="en-GB"/>
              <a:t>Portable system: EMG</a:t>
            </a:r>
          </a:p>
        </p:txBody>
      </p:sp>
      <p:pic>
        <p:nvPicPr>
          <p:cNvPr id="2050" name="Picture 2" descr="LPEMMG-B2: Bluetooth Wireless Electromyography (EMG) / Mechanomyogram (MMG)  Sensor with External Surface Electrodes - LP-RESEARCH">
            <a:extLst>
              <a:ext uri="{FF2B5EF4-FFF2-40B4-BE49-F238E27FC236}">
                <a16:creationId xmlns:a16="http://schemas.microsoft.com/office/drawing/2014/main" id="{970A7692-AD2D-4DA6-988C-2333AD6F5E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700808"/>
            <a:ext cx="3348372" cy="22322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aw EMG Data now available from the Myo gesture control armband">
            <a:extLst>
              <a:ext uri="{FF2B5EF4-FFF2-40B4-BE49-F238E27FC236}">
                <a16:creationId xmlns:a16="http://schemas.microsoft.com/office/drawing/2014/main" id="{3DB81309-E7F3-4CF5-A59E-67C20DD29E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613"/>
          <a:stretch/>
        </p:blipFill>
        <p:spPr bwMode="auto">
          <a:xfrm>
            <a:off x="4932040" y="1682725"/>
            <a:ext cx="2915816" cy="22169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16-channel electromyograph - BTS FREEEMG - BTS Bioengineering -  computer-based / portable / digital">
            <a:extLst>
              <a:ext uri="{FF2B5EF4-FFF2-40B4-BE49-F238E27FC236}">
                <a16:creationId xmlns:a16="http://schemas.microsoft.com/office/drawing/2014/main" id="{A935D28A-88F5-4B25-B6E8-B53A92D22E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4509120"/>
            <a:ext cx="3584728" cy="223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39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Detailed biomechanics </a:t>
            </a:r>
            <a:endParaRPr lang="en-GB"/>
          </a:p>
        </p:txBody>
      </p:sp>
      <p:pic>
        <p:nvPicPr>
          <p:cNvPr id="2050" name="Picture 2" descr="Delsys on Twitter: &quot;Check out Dr Chadwick's @ekjchadwick shoulder  biomechanics research #subjectdedication #EMG #trigno  https://t.co/cO3fOfkkBd&quot; / Twit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420888"/>
            <a:ext cx="2758963" cy="36333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olf Orthopaedic Biomechanics Lab (WOBL) - Fowler Kennedy Sport Medic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2852936"/>
            <a:ext cx="5260501" cy="3501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984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E0F18-96EA-468E-8E71-280D94DDDC6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2B53E94-88DF-49EA-AB80-4D2093BA518C}"/>
              </a:ext>
            </a:extLst>
          </p:cNvPr>
          <p:cNvSpPr>
            <a:spLocks noGrp="1"/>
          </p:cNvSpPr>
          <p:nvPr>
            <p:ph idx="1"/>
          </p:nvPr>
        </p:nvSpPr>
        <p:spPr/>
        <p:txBody>
          <a:bodyPr/>
          <a:lstStyle/>
          <a:p>
            <a:endParaRPr lang="en-GB"/>
          </a:p>
        </p:txBody>
      </p:sp>
      <p:pic>
        <p:nvPicPr>
          <p:cNvPr id="5124" name="Picture 4" descr="woman undergoing an electroencephalogram (EEG). Limoges hospital Stock  Photo - Alamy">
            <a:extLst>
              <a:ext uri="{FF2B5EF4-FFF2-40B4-BE49-F238E27FC236}">
                <a16:creationId xmlns:a16="http://schemas.microsoft.com/office/drawing/2014/main" id="{ADA65D96-A52E-4933-98FB-D34C456B51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58" b="11278"/>
          <a:stretch/>
        </p:blipFill>
        <p:spPr bwMode="auto">
          <a:xfrm>
            <a:off x="980798" y="1447800"/>
            <a:ext cx="6725203" cy="4767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647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11AF-545F-4C49-B22D-BB56EF344A24}"/>
              </a:ext>
            </a:extLst>
          </p:cNvPr>
          <p:cNvSpPr>
            <a:spLocks noGrp="1"/>
          </p:cNvSpPr>
          <p:nvPr>
            <p:ph type="title"/>
          </p:nvPr>
        </p:nvSpPr>
        <p:spPr/>
        <p:txBody>
          <a:bodyPr/>
          <a:lstStyle/>
          <a:p>
            <a:r>
              <a:rPr lang="en-GB"/>
              <a:t>EEG application</a:t>
            </a:r>
          </a:p>
        </p:txBody>
      </p:sp>
      <p:sp>
        <p:nvSpPr>
          <p:cNvPr id="3" name="Content Placeholder 2">
            <a:extLst>
              <a:ext uri="{FF2B5EF4-FFF2-40B4-BE49-F238E27FC236}">
                <a16:creationId xmlns:a16="http://schemas.microsoft.com/office/drawing/2014/main" id="{B888DFD9-E8C9-4EFF-8EDA-68AFBBB7DAB9}"/>
              </a:ext>
            </a:extLst>
          </p:cNvPr>
          <p:cNvSpPr>
            <a:spLocks noGrp="1"/>
          </p:cNvSpPr>
          <p:nvPr>
            <p:ph idx="1"/>
          </p:nvPr>
        </p:nvSpPr>
        <p:spPr/>
        <p:txBody>
          <a:bodyPr/>
          <a:lstStyle/>
          <a:p>
            <a:r>
              <a:rPr lang="en-GB"/>
              <a:t>https://www.nhs.uk/conditions/electroencephalogram/</a:t>
            </a:r>
          </a:p>
        </p:txBody>
      </p:sp>
      <p:pic>
        <p:nvPicPr>
          <p:cNvPr id="5" name="Picture 4">
            <a:extLst>
              <a:ext uri="{FF2B5EF4-FFF2-40B4-BE49-F238E27FC236}">
                <a16:creationId xmlns:a16="http://schemas.microsoft.com/office/drawing/2014/main" id="{6A297E97-4B36-4A6A-B5C5-E1BCFFE3CC90}"/>
              </a:ext>
            </a:extLst>
          </p:cNvPr>
          <p:cNvPicPr>
            <a:picLocks noChangeAspect="1"/>
          </p:cNvPicPr>
          <p:nvPr/>
        </p:nvPicPr>
        <p:blipFill>
          <a:blip r:embed="rId3"/>
          <a:stretch>
            <a:fillRect/>
          </a:stretch>
        </p:blipFill>
        <p:spPr>
          <a:xfrm>
            <a:off x="1072834" y="2192875"/>
            <a:ext cx="6998332" cy="4575497"/>
          </a:xfrm>
          <a:prstGeom prst="rect">
            <a:avLst/>
          </a:prstGeom>
        </p:spPr>
      </p:pic>
    </p:spTree>
    <p:extLst>
      <p:ext uri="{BB962C8B-B14F-4D97-AF65-F5344CB8AC3E}">
        <p14:creationId xmlns:p14="http://schemas.microsoft.com/office/powerpoint/2010/main" val="4099542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245F-2735-446B-8FD5-1BD20AC40E6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D5C194D-8464-47E4-A79A-C41D9C2F40F3}"/>
              </a:ext>
            </a:extLst>
          </p:cNvPr>
          <p:cNvSpPr>
            <a:spLocks noGrp="1"/>
          </p:cNvSpPr>
          <p:nvPr>
            <p:ph idx="1"/>
          </p:nvPr>
        </p:nvSpPr>
        <p:spPr/>
        <p:txBody>
          <a:bodyPr/>
          <a:lstStyle/>
          <a:p>
            <a:r>
              <a:rPr lang="en-GB"/>
              <a:t>Mind control wheelchair </a:t>
            </a:r>
            <a:r>
              <a:rPr lang="en-GB">
                <a:hlinkClick r:id="rId3"/>
              </a:rPr>
              <a:t>https://www.youtube.com/watch?v=1VPY1d2t_FE</a:t>
            </a:r>
            <a:endParaRPr lang="en-GB"/>
          </a:p>
          <a:p>
            <a:endParaRPr lang="en-GB"/>
          </a:p>
          <a:p>
            <a:r>
              <a:rPr lang="en-GB"/>
              <a:t>SSVEP speller  </a:t>
            </a:r>
            <a:r>
              <a:rPr lang="en-GB">
                <a:hlinkClick r:id="rId4"/>
              </a:rPr>
              <a:t>https://www.youtube.com/watch?v=KCW57QDNDos</a:t>
            </a:r>
            <a:endParaRPr lang="en-GB"/>
          </a:p>
          <a:p>
            <a:endParaRPr lang="en-GB"/>
          </a:p>
          <a:p>
            <a:endParaRPr lang="en-GB"/>
          </a:p>
          <a:p>
            <a:endParaRPr lang="en-GB"/>
          </a:p>
        </p:txBody>
      </p:sp>
    </p:spTree>
    <p:extLst>
      <p:ext uri="{BB962C8B-B14F-4D97-AF65-F5344CB8AC3E}">
        <p14:creationId xmlns:p14="http://schemas.microsoft.com/office/powerpoint/2010/main" val="2322422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33EF-5F14-4000-8535-33F7CAE447B8}"/>
              </a:ext>
            </a:extLst>
          </p:cNvPr>
          <p:cNvSpPr>
            <a:spLocks noGrp="1"/>
          </p:cNvSpPr>
          <p:nvPr>
            <p:ph type="title"/>
          </p:nvPr>
        </p:nvSpPr>
        <p:spPr/>
        <p:txBody>
          <a:bodyPr/>
          <a:lstStyle/>
          <a:p>
            <a:r>
              <a:rPr lang="en-GB"/>
              <a:t>Portable system: EEG</a:t>
            </a:r>
          </a:p>
        </p:txBody>
      </p:sp>
      <p:pic>
        <p:nvPicPr>
          <p:cNvPr id="3074" name="Picture 2" descr="Low cost multiple channel portable wireless EEG device from Emotiv [6]. |  Download Scientific Diagram">
            <a:extLst>
              <a:ext uri="{FF2B5EF4-FFF2-40B4-BE49-F238E27FC236}">
                <a16:creationId xmlns:a16="http://schemas.microsoft.com/office/drawing/2014/main" id="{704713F4-C3D5-40C4-B3AD-007DBF541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988840"/>
            <a:ext cx="4308920" cy="20162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 wireless low-power, high-quality EEG headset « Kurzweil">
            <a:extLst>
              <a:ext uri="{FF2B5EF4-FFF2-40B4-BE49-F238E27FC236}">
                <a16:creationId xmlns:a16="http://schemas.microsoft.com/office/drawing/2014/main" id="{5BDC0F2D-84D8-40D7-909B-7AAFC8360F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984" y="4221088"/>
            <a:ext cx="2590056" cy="23887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EG Monitoring with Invasive Electrodes Before Surgery | Epilepsy Found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088" y="3789040"/>
            <a:ext cx="3376786" cy="225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984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B528F-40E7-AFF1-6EF7-7D56B370FF21}"/>
              </a:ext>
            </a:extLst>
          </p:cNvPr>
          <p:cNvSpPr>
            <a:spLocks noGrp="1"/>
          </p:cNvSpPr>
          <p:nvPr>
            <p:ph type="title"/>
          </p:nvPr>
        </p:nvSpPr>
        <p:spPr/>
        <p:txBody>
          <a:bodyPr/>
          <a:lstStyle/>
          <a:p>
            <a:r>
              <a:rPr lang="en-GB"/>
              <a:t>Discussion	</a:t>
            </a:r>
          </a:p>
        </p:txBody>
      </p:sp>
      <p:sp>
        <p:nvSpPr>
          <p:cNvPr id="3" name="Content Placeholder 2">
            <a:extLst>
              <a:ext uri="{FF2B5EF4-FFF2-40B4-BE49-F238E27FC236}">
                <a16:creationId xmlns:a16="http://schemas.microsoft.com/office/drawing/2014/main" id="{C9DDF977-6655-BBF4-C6F1-7CCB48E06EEF}"/>
              </a:ext>
            </a:extLst>
          </p:cNvPr>
          <p:cNvSpPr>
            <a:spLocks noGrp="1"/>
          </p:cNvSpPr>
          <p:nvPr>
            <p:ph idx="1"/>
          </p:nvPr>
        </p:nvSpPr>
        <p:spPr/>
        <p:txBody>
          <a:bodyPr/>
          <a:lstStyle/>
          <a:p>
            <a:r>
              <a:rPr lang="en-GB"/>
              <a:t>Are there any difference among different action potentials?? </a:t>
            </a:r>
          </a:p>
        </p:txBody>
      </p:sp>
      <p:pic>
        <p:nvPicPr>
          <p:cNvPr id="5" name="Picture 4" descr="A close up of a code&#10;&#10;Description automatically generated">
            <a:extLst>
              <a:ext uri="{FF2B5EF4-FFF2-40B4-BE49-F238E27FC236}">
                <a16:creationId xmlns:a16="http://schemas.microsoft.com/office/drawing/2014/main" id="{B12FE66A-308C-16ED-C40D-AF371611E2B2}"/>
              </a:ext>
            </a:extLst>
          </p:cNvPr>
          <p:cNvPicPr>
            <a:picLocks noChangeAspect="1"/>
          </p:cNvPicPr>
          <p:nvPr/>
        </p:nvPicPr>
        <p:blipFill>
          <a:blip r:embed="rId3"/>
          <a:stretch>
            <a:fillRect/>
          </a:stretch>
        </p:blipFill>
        <p:spPr>
          <a:xfrm>
            <a:off x="1115616" y="2689637"/>
            <a:ext cx="6927133" cy="3330163"/>
          </a:xfrm>
          <a:prstGeom prst="rect">
            <a:avLst/>
          </a:prstGeom>
        </p:spPr>
      </p:pic>
    </p:spTree>
    <p:extLst>
      <p:ext uri="{BB962C8B-B14F-4D97-AF65-F5344CB8AC3E}">
        <p14:creationId xmlns:p14="http://schemas.microsoft.com/office/powerpoint/2010/main" val="1873322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a:t>How can we use the muscle electrical signal the other way around</a:t>
            </a:r>
          </a:p>
          <a:p>
            <a:pPr lvl="1"/>
            <a:r>
              <a:rPr lang="en-GB"/>
              <a:t>Effect pathway is blocked</a:t>
            </a:r>
          </a:p>
          <a:p>
            <a:pPr lvl="1"/>
            <a:r>
              <a:rPr lang="en-GB"/>
              <a:t>Muscle can’t contract by itself</a:t>
            </a:r>
          </a:p>
        </p:txBody>
      </p:sp>
      <p:sp>
        <p:nvSpPr>
          <p:cNvPr id="5" name="TextBox 4"/>
          <p:cNvSpPr txBox="1"/>
          <p:nvPr/>
        </p:nvSpPr>
        <p:spPr>
          <a:xfrm>
            <a:off x="816042" y="6397633"/>
            <a:ext cx="7359515" cy="461665"/>
          </a:xfrm>
          <a:prstGeom prst="rect">
            <a:avLst/>
          </a:prstGeom>
          <a:noFill/>
        </p:spPr>
        <p:txBody>
          <a:bodyPr wrap="none" rtlCol="0">
            <a:spAutoFit/>
          </a:bodyPr>
          <a:lstStyle/>
          <a:p>
            <a:r>
              <a:rPr lang="en-GB">
                <a:hlinkClick r:id="rId4"/>
              </a:rPr>
              <a:t>https://www.youtube.com/watch?v=v_3NqHcuxjo</a:t>
            </a:r>
            <a:endParaRPr lang="en-GB"/>
          </a:p>
        </p:txBody>
      </p:sp>
      <p:pic>
        <p:nvPicPr>
          <p:cNvPr id="6" name="v_3NqHcuxjo"/>
          <p:cNvPicPr>
            <a:picLocks noRot="1" noChangeAspect="1"/>
          </p:cNvPicPr>
          <p:nvPr>
            <a:videoFile r:link="rId1"/>
          </p:nvPr>
        </p:nvPicPr>
        <p:blipFill>
          <a:blip r:embed="rId5"/>
          <a:stretch>
            <a:fillRect/>
          </a:stretch>
        </p:blipFill>
        <p:spPr>
          <a:xfrm>
            <a:off x="1475656" y="3098667"/>
            <a:ext cx="5832648" cy="3280865"/>
          </a:xfrm>
          <a:prstGeom prst="rect">
            <a:avLst/>
          </a:prstGeom>
        </p:spPr>
      </p:pic>
      <p:sp>
        <p:nvSpPr>
          <p:cNvPr id="7" name="Title 6"/>
          <p:cNvSpPr>
            <a:spLocks noGrp="1"/>
          </p:cNvSpPr>
          <p:nvPr>
            <p:ph type="title"/>
          </p:nvPr>
        </p:nvSpPr>
        <p:spPr/>
        <p:txBody>
          <a:bodyPr/>
          <a:lstStyle/>
          <a:p>
            <a:r>
              <a:rPr lang="en-GB"/>
              <a:t>Active intervention: movement </a:t>
            </a:r>
          </a:p>
        </p:txBody>
      </p:sp>
    </p:spTree>
    <p:extLst>
      <p:ext uri="{BB962C8B-B14F-4D97-AF65-F5344CB8AC3E}">
        <p14:creationId xmlns:p14="http://schemas.microsoft.com/office/powerpoint/2010/main" val="220046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Active intervention: pain management</a:t>
            </a:r>
          </a:p>
        </p:txBody>
      </p:sp>
      <p:sp>
        <p:nvSpPr>
          <p:cNvPr id="3" name="Content Placeholder 2"/>
          <p:cNvSpPr>
            <a:spLocks noGrp="1"/>
          </p:cNvSpPr>
          <p:nvPr>
            <p:ph idx="1"/>
          </p:nvPr>
        </p:nvSpPr>
        <p:spPr/>
        <p:txBody>
          <a:bodyPr/>
          <a:lstStyle/>
          <a:p>
            <a:endParaRPr lang="en-GB"/>
          </a:p>
          <a:p>
            <a:endParaRPr lang="en-GB"/>
          </a:p>
          <a:p>
            <a:endParaRPr lang="en-GB"/>
          </a:p>
          <a:p>
            <a:endParaRPr lang="en-GB"/>
          </a:p>
          <a:p>
            <a:endParaRPr lang="en-GB"/>
          </a:p>
          <a:p>
            <a:endParaRPr lang="en-GB"/>
          </a:p>
          <a:p>
            <a:endParaRPr lang="en-GB"/>
          </a:p>
          <a:p>
            <a:endParaRPr lang="en-GB"/>
          </a:p>
          <a:p>
            <a:endParaRPr lang="en-GB"/>
          </a:p>
          <a:p>
            <a:endParaRPr lang="en-GB"/>
          </a:p>
        </p:txBody>
      </p:sp>
      <p:pic>
        <p:nvPicPr>
          <p:cNvPr id="5" name="Picture 4">
            <a:extLst>
              <a:ext uri="{FF2B5EF4-FFF2-40B4-BE49-F238E27FC236}">
                <a16:creationId xmlns:a16="http://schemas.microsoft.com/office/drawing/2014/main" id="{D29D43CE-F2BB-4CAC-A4E3-7D6C19781CB1}"/>
              </a:ext>
            </a:extLst>
          </p:cNvPr>
          <p:cNvPicPr>
            <a:picLocks noChangeAspect="1"/>
          </p:cNvPicPr>
          <p:nvPr/>
        </p:nvPicPr>
        <p:blipFill>
          <a:blip r:embed="rId3"/>
          <a:stretch>
            <a:fillRect/>
          </a:stretch>
        </p:blipFill>
        <p:spPr>
          <a:xfrm>
            <a:off x="546720" y="1447800"/>
            <a:ext cx="8063880" cy="5200999"/>
          </a:xfrm>
          <a:prstGeom prst="rect">
            <a:avLst/>
          </a:prstGeom>
        </p:spPr>
      </p:pic>
    </p:spTree>
    <p:extLst>
      <p:ext uri="{BB962C8B-B14F-4D97-AF65-F5344CB8AC3E}">
        <p14:creationId xmlns:p14="http://schemas.microsoft.com/office/powerpoint/2010/main" val="1256583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Action potential</a:t>
            </a:r>
          </a:p>
        </p:txBody>
      </p:sp>
      <p:pic>
        <p:nvPicPr>
          <p:cNvPr id="4" name="Picture 3"/>
          <p:cNvPicPr>
            <a:picLocks noChangeAspect="1"/>
          </p:cNvPicPr>
          <p:nvPr/>
        </p:nvPicPr>
        <p:blipFill>
          <a:blip r:embed="rId3"/>
          <a:stretch>
            <a:fillRect/>
          </a:stretch>
        </p:blipFill>
        <p:spPr>
          <a:xfrm>
            <a:off x="2267744" y="2708920"/>
            <a:ext cx="4218972" cy="3009534"/>
          </a:xfrm>
          <a:prstGeom prst="rect">
            <a:avLst/>
          </a:prstGeom>
        </p:spPr>
      </p:pic>
    </p:spTree>
    <p:extLst>
      <p:ext uri="{BB962C8B-B14F-4D97-AF65-F5344CB8AC3E}">
        <p14:creationId xmlns:p14="http://schemas.microsoft.com/office/powerpoint/2010/main" val="3137186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 </a:t>
            </a:r>
          </a:p>
        </p:txBody>
      </p:sp>
      <p:sp>
        <p:nvSpPr>
          <p:cNvPr id="3" name="Content Placeholder 2"/>
          <p:cNvSpPr>
            <a:spLocks noGrp="1"/>
          </p:cNvSpPr>
          <p:nvPr>
            <p:ph idx="1"/>
          </p:nvPr>
        </p:nvSpPr>
        <p:spPr/>
        <p:txBody>
          <a:bodyPr/>
          <a:lstStyle/>
          <a:p>
            <a:r>
              <a:rPr lang="en-GB"/>
              <a:t>Excitable cells are the sources of bioelectric potentials </a:t>
            </a:r>
          </a:p>
          <a:p>
            <a:pPr lvl="1"/>
            <a:r>
              <a:rPr lang="en-GB"/>
              <a:t>electrochemical activity of a certain class of cells</a:t>
            </a:r>
          </a:p>
          <a:p>
            <a:pPr lvl="1"/>
            <a:r>
              <a:rPr lang="en-GB"/>
              <a:t>components of nervous, muscular, &amp; glandular tissue </a:t>
            </a:r>
          </a:p>
          <a:p>
            <a:pPr lvl="1"/>
            <a:endParaRPr lang="en-GB"/>
          </a:p>
          <a:p>
            <a:r>
              <a:rPr lang="en-GB"/>
              <a:t>Recordings of bioelectric phenomena </a:t>
            </a:r>
          </a:p>
          <a:p>
            <a:pPr lvl="1"/>
            <a:r>
              <a:rPr lang="en-GB"/>
              <a:t>electrocardiogram (ECG)                 </a:t>
            </a:r>
          </a:p>
          <a:p>
            <a:pPr lvl="1"/>
            <a:r>
              <a:rPr lang="en-GB"/>
              <a:t>electroencephalogram (EEG) </a:t>
            </a:r>
          </a:p>
          <a:p>
            <a:pPr lvl="1"/>
            <a:r>
              <a:rPr lang="en-GB"/>
              <a:t>electromyogram (EMG)  </a:t>
            </a:r>
          </a:p>
        </p:txBody>
      </p:sp>
    </p:spTree>
    <p:extLst>
      <p:ext uri="{BB962C8B-B14F-4D97-AF65-F5344CB8AC3E}">
        <p14:creationId xmlns:p14="http://schemas.microsoft.com/office/powerpoint/2010/main" val="353775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7815-6282-4D10-955A-DE53F9214FE4}"/>
              </a:ext>
            </a:extLst>
          </p:cNvPr>
          <p:cNvSpPr>
            <a:spLocks noGrp="1"/>
          </p:cNvSpPr>
          <p:nvPr>
            <p:ph type="title"/>
          </p:nvPr>
        </p:nvSpPr>
        <p:spPr/>
        <p:txBody>
          <a:bodyPr/>
          <a:lstStyle/>
          <a:p>
            <a:r>
              <a:rPr lang="en-GB"/>
              <a:t>Typical physiological signals</a:t>
            </a:r>
          </a:p>
        </p:txBody>
      </p:sp>
      <p:pic>
        <p:nvPicPr>
          <p:cNvPr id="1026" name="Picture 2" descr="A look at the Apple Watch's ECG, from someone who needs it | Ars Technica">
            <a:extLst>
              <a:ext uri="{FF2B5EF4-FFF2-40B4-BE49-F238E27FC236}">
                <a16:creationId xmlns:a16="http://schemas.microsoft.com/office/drawing/2014/main" id="{2F20C895-989D-4CA9-BAAE-2D628820F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624748"/>
            <a:ext cx="4242976" cy="22322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nsors | Free Full-Text | Parkinson's Disease EMG Data Augmentation and  Simulation with DCGANs and Style Transfer | HTML">
            <a:extLst>
              <a:ext uri="{FF2B5EF4-FFF2-40B4-BE49-F238E27FC236}">
                <a16:creationId xmlns:a16="http://schemas.microsoft.com/office/drawing/2014/main" id="{E6CB8F66-A227-4D53-B96F-5E72F3F1B8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150" t="3532" b="55842"/>
          <a:stretch/>
        </p:blipFill>
        <p:spPr bwMode="auto">
          <a:xfrm>
            <a:off x="226150" y="4651940"/>
            <a:ext cx="5047958" cy="19515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eg-waves-graph-paper | EMOTIV">
            <a:extLst>
              <a:ext uri="{FF2B5EF4-FFF2-40B4-BE49-F238E27FC236}">
                <a16:creationId xmlns:a16="http://schemas.microsoft.com/office/drawing/2014/main" id="{10C49746-23F0-4AA8-9E23-F76C00A723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056" y="2132856"/>
            <a:ext cx="3885748"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960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24667-498D-4850-A0E4-E5C86BDA51E8}"/>
              </a:ext>
            </a:extLst>
          </p:cNvPr>
          <p:cNvSpPr>
            <a:spLocks noGrp="1"/>
          </p:cNvSpPr>
          <p:nvPr>
            <p:ph type="title"/>
          </p:nvPr>
        </p:nvSpPr>
        <p:spPr/>
        <p:txBody>
          <a:bodyPr/>
          <a:lstStyle/>
          <a:p>
            <a:r>
              <a:rPr lang="en-GB"/>
              <a:t>Physiological signals acquisition</a:t>
            </a:r>
          </a:p>
        </p:txBody>
      </p:sp>
      <p:pic>
        <p:nvPicPr>
          <p:cNvPr id="4" name="Picture 3">
            <a:extLst>
              <a:ext uri="{FF2B5EF4-FFF2-40B4-BE49-F238E27FC236}">
                <a16:creationId xmlns:a16="http://schemas.microsoft.com/office/drawing/2014/main" id="{5F7416F8-345B-4DAC-9EF5-A9752DA89943}"/>
              </a:ext>
            </a:extLst>
          </p:cNvPr>
          <p:cNvPicPr>
            <a:picLocks noChangeAspect="1"/>
          </p:cNvPicPr>
          <p:nvPr/>
        </p:nvPicPr>
        <p:blipFill>
          <a:blip r:embed="rId3"/>
          <a:stretch>
            <a:fillRect/>
          </a:stretch>
        </p:blipFill>
        <p:spPr>
          <a:xfrm>
            <a:off x="509587" y="2060848"/>
            <a:ext cx="8124825" cy="4629150"/>
          </a:xfrm>
          <a:prstGeom prst="rect">
            <a:avLst/>
          </a:prstGeom>
        </p:spPr>
      </p:pic>
    </p:spTree>
    <p:extLst>
      <p:ext uri="{BB962C8B-B14F-4D97-AF65-F5344CB8AC3E}">
        <p14:creationId xmlns:p14="http://schemas.microsoft.com/office/powerpoint/2010/main" val="1607913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5505-BF13-4C1E-96A3-D26770E267AD}"/>
              </a:ext>
            </a:extLst>
          </p:cNvPr>
          <p:cNvSpPr>
            <a:spLocks noGrp="1"/>
          </p:cNvSpPr>
          <p:nvPr>
            <p:ph type="title"/>
          </p:nvPr>
        </p:nvSpPr>
        <p:spPr/>
        <p:txBody>
          <a:bodyPr/>
          <a:lstStyle/>
          <a:p>
            <a:r>
              <a:rPr lang="en-GB"/>
              <a:t>Differential amplification: ECG</a:t>
            </a:r>
          </a:p>
        </p:txBody>
      </p:sp>
      <p:pic>
        <p:nvPicPr>
          <p:cNvPr id="2050" name="Picture 2" descr="What does this op-amp circuit do? (part of an ECG) - Electrical Engineering  Stack Exchange">
            <a:extLst>
              <a:ext uri="{FF2B5EF4-FFF2-40B4-BE49-F238E27FC236}">
                <a16:creationId xmlns:a16="http://schemas.microsoft.com/office/drawing/2014/main" id="{79223AF3-DC7A-46B0-875C-4510D146917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7504" y="1772816"/>
            <a:ext cx="9080909" cy="460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945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Differential </a:t>
            </a:r>
            <a:r>
              <a:rPr lang="en-GB" err="1"/>
              <a:t>amplification:EMG</a:t>
            </a:r>
            <a:endParaRPr lang="en-GB"/>
          </a:p>
        </p:txBody>
      </p:sp>
      <p:sp>
        <p:nvSpPr>
          <p:cNvPr id="3" name="Content Placeholder 2"/>
          <p:cNvSpPr>
            <a:spLocks noGrp="1"/>
          </p:cNvSpPr>
          <p:nvPr>
            <p:ph idx="1"/>
          </p:nvPr>
        </p:nvSpPr>
        <p:spPr>
          <a:xfrm>
            <a:off x="533400" y="1600200"/>
            <a:ext cx="4254624" cy="4349080"/>
          </a:xfrm>
        </p:spPr>
        <p:txBody>
          <a:bodyPr/>
          <a:lstStyle/>
          <a:p>
            <a:endParaRPr lang="en-GB"/>
          </a:p>
          <a:p>
            <a:r>
              <a:rPr lang="en-GB"/>
              <a:t>Input from two different points of the muscle (usually 1-2cm)</a:t>
            </a:r>
          </a:p>
          <a:p>
            <a:endParaRPr lang="en-GB"/>
          </a:p>
          <a:p>
            <a:r>
              <a:rPr lang="en-GB"/>
              <a:t>Subtracts the two inputs</a:t>
            </a:r>
          </a:p>
          <a:p>
            <a:endParaRPr lang="en-GB"/>
          </a:p>
          <a:p>
            <a:r>
              <a:rPr lang="en-GB"/>
              <a:t>Amplifies the difference</a:t>
            </a:r>
          </a:p>
          <a:p>
            <a:endParaRPr lang="en-GB"/>
          </a:p>
          <a:p>
            <a:r>
              <a:rPr lang="en-GB"/>
              <a:t>EMG signal consist of </a:t>
            </a:r>
          </a:p>
          <a:p>
            <a:pPr lvl="1"/>
            <a:r>
              <a:rPr lang="en-GB"/>
              <a:t>Muscle activity (m)</a:t>
            </a:r>
          </a:p>
          <a:p>
            <a:pPr lvl="1"/>
            <a:r>
              <a:rPr lang="en-GB"/>
              <a:t>Electric noise (n)</a:t>
            </a:r>
          </a:p>
        </p:txBody>
      </p:sp>
      <p:pic>
        <p:nvPicPr>
          <p:cNvPr id="4" name="Picture 3"/>
          <p:cNvPicPr>
            <a:picLocks noChangeAspect="1"/>
          </p:cNvPicPr>
          <p:nvPr/>
        </p:nvPicPr>
        <p:blipFill>
          <a:blip r:embed="rId3"/>
          <a:stretch>
            <a:fillRect/>
          </a:stretch>
        </p:blipFill>
        <p:spPr>
          <a:xfrm>
            <a:off x="4791348" y="1340768"/>
            <a:ext cx="4171950" cy="4267200"/>
          </a:xfrm>
          <a:prstGeom prst="rect">
            <a:avLst/>
          </a:prstGeom>
        </p:spPr>
      </p:pic>
    </p:spTree>
    <p:extLst>
      <p:ext uri="{BB962C8B-B14F-4D97-AF65-F5344CB8AC3E}">
        <p14:creationId xmlns:p14="http://schemas.microsoft.com/office/powerpoint/2010/main" val="1087696919"/>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Osaka"/>
        <a:cs typeface="Osaka"/>
      </a:majorFont>
      <a:minorFont>
        <a:latin typeface="Arial"/>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Lucida Grande"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Lucida Grande"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Osaka"/>
        <a:cs typeface="Osaka"/>
      </a:majorFont>
      <a:minorFont>
        <a:latin typeface="Arial"/>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Lucida Grande"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Lucida Grande"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caoimhino:Applications:Microsoft Office 2004:Templates:Presentations:Designs:Blank Presentation</Template>
  <Application>Microsoft Office PowerPoint</Application>
  <PresentationFormat>On-screen Show (4:3)</PresentationFormat>
  <Slides>31</Slides>
  <Notes>31</Notes>
  <HiddenSlides>0</HiddenSlides>
  <ScaleCrop>false</ScaleCrop>
  <HeadingPairs>
    <vt:vector size="4" baseType="variant">
      <vt:variant>
        <vt:lpstr>Theme</vt:lpstr>
      </vt:variant>
      <vt:variant>
        <vt:i4>2</vt:i4>
      </vt:variant>
      <vt:variant>
        <vt:lpstr>Slide Titles</vt:lpstr>
      </vt:variant>
      <vt:variant>
        <vt:i4>31</vt:i4>
      </vt:variant>
    </vt:vector>
  </HeadingPairs>
  <TitlesOfParts>
    <vt:vector size="33" baseType="lpstr">
      <vt:lpstr>Blank Presentation</vt:lpstr>
      <vt:lpstr>1_Blank Presentation</vt:lpstr>
      <vt:lpstr>Physiological signal introduction and processing</vt:lpstr>
      <vt:lpstr>Action potential</vt:lpstr>
      <vt:lpstr>Discussion </vt:lpstr>
      <vt:lpstr>Action potential</vt:lpstr>
      <vt:lpstr> </vt:lpstr>
      <vt:lpstr>Typical physiological signals</vt:lpstr>
      <vt:lpstr>Physiological signals acquisition</vt:lpstr>
      <vt:lpstr>Differential amplification: ECG</vt:lpstr>
      <vt:lpstr>Differential amplification:EMG</vt:lpstr>
      <vt:lpstr>Differential amplification: EEG</vt:lpstr>
      <vt:lpstr>Discussion</vt:lpstr>
      <vt:lpstr>Amplifier and ADC convertor</vt:lpstr>
      <vt:lpstr>Traditional setup</vt:lpstr>
      <vt:lpstr>PowerPoint Presentation</vt:lpstr>
      <vt:lpstr>Is this normal?</vt:lpstr>
      <vt:lpstr>PowerPoint Presentation</vt:lpstr>
      <vt:lpstr>Applications: ECG</vt:lpstr>
      <vt:lpstr>Applications: ECG</vt:lpstr>
      <vt:lpstr>Portable systems: ECG</vt:lpstr>
      <vt:lpstr>Any other ways to get HR/HRV</vt:lpstr>
      <vt:lpstr>PowerPoint Presentation</vt:lpstr>
      <vt:lpstr>Applications: EMG</vt:lpstr>
      <vt:lpstr>EMG applications</vt:lpstr>
      <vt:lpstr>Portable system: EMG</vt:lpstr>
      <vt:lpstr>Detailed biomechanics </vt:lpstr>
      <vt:lpstr>PowerPoint Presentation</vt:lpstr>
      <vt:lpstr>EEG application</vt:lpstr>
      <vt:lpstr>PowerPoint Presentation</vt:lpstr>
      <vt:lpstr>Portable system: EEG</vt:lpstr>
      <vt:lpstr>Active intervention: movement </vt:lpstr>
      <vt:lpstr>Active intervention: pain management</vt:lpstr>
    </vt:vector>
  </TitlesOfParts>
  <Company>steve wilson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header</dc:title>
  <dc:creator>steve wilson</dc:creator>
  <cp:revision>1</cp:revision>
  <cp:lastPrinted>2024-04-22T14:12:21Z</cp:lastPrinted>
  <dcterms:created xsi:type="dcterms:W3CDTF">2010-09-11T14:04:22Z</dcterms:created>
  <dcterms:modified xsi:type="dcterms:W3CDTF">2024-04-22T14:32:41Z</dcterms:modified>
</cp:coreProperties>
</file>